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2" r:id="rId7"/>
    <p:sldId id="303" r:id="rId8"/>
    <p:sldId id="304" r:id="rId9"/>
    <p:sldId id="305" r:id="rId10"/>
    <p:sldId id="306" r:id="rId11"/>
    <p:sldId id="308" r:id="rId12"/>
    <p:sldId id="309" r:id="rId13"/>
    <p:sldId id="310" r:id="rId14"/>
    <p:sldId id="31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varScale="1">
        <p:scale>
          <a:sx n="101" d="100"/>
          <a:sy n="101" d="100"/>
        </p:scale>
        <p:origin x="37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rsh" userId="141cadbdb0d58590" providerId="LiveId" clId="{F528F5A7-3EE3-4188-88E4-DC95151CD17E}"/>
    <pc:docChg chg="undo custSel modSld sldOrd">
      <pc:chgData name="Adarsh" userId="141cadbdb0d58590" providerId="LiveId" clId="{F528F5A7-3EE3-4188-88E4-DC95151CD17E}" dt="2023-01-28T07:42:30.374" v="2286" actId="20577"/>
      <pc:docMkLst>
        <pc:docMk/>
      </pc:docMkLst>
      <pc:sldChg chg="modSp mod modAnim">
        <pc:chgData name="Adarsh" userId="141cadbdb0d58590" providerId="LiveId" clId="{F528F5A7-3EE3-4188-88E4-DC95151CD17E}" dt="2023-01-28T07:42:30.374" v="2286" actId="20577"/>
        <pc:sldMkLst>
          <pc:docMk/>
          <pc:sldMk cId="2933514334" sldId="300"/>
        </pc:sldMkLst>
        <pc:spChg chg="mod">
          <ac:chgData name="Adarsh" userId="141cadbdb0d58590" providerId="LiveId" clId="{F528F5A7-3EE3-4188-88E4-DC95151CD17E}" dt="2023-01-27T12:23:27.056" v="1899" actId="120"/>
          <ac:spMkLst>
            <pc:docMk/>
            <pc:sldMk cId="2933514334" sldId="300"/>
            <ac:spMk id="2" creationId="{75AC86D3-8FD1-4F47-A319-7D0542E48B2F}"/>
          </ac:spMkLst>
        </pc:spChg>
        <pc:spChg chg="mod">
          <ac:chgData name="Adarsh" userId="141cadbdb0d58590" providerId="LiveId" clId="{F528F5A7-3EE3-4188-88E4-DC95151CD17E}" dt="2023-01-28T07:42:30.374" v="2286" actId="20577"/>
          <ac:spMkLst>
            <pc:docMk/>
            <pc:sldMk cId="2933514334" sldId="300"/>
            <ac:spMk id="5" creationId="{DC5516F6-67C8-8E8B-0852-71B695BD44FC}"/>
          </ac:spMkLst>
        </pc:spChg>
        <pc:picChg chg="mod">
          <ac:chgData name="Adarsh" userId="141cadbdb0d58590" providerId="LiveId" clId="{F528F5A7-3EE3-4188-88E4-DC95151CD17E}" dt="2023-01-27T12:53:43.037" v="2198" actId="1076"/>
          <ac:picMkLst>
            <pc:docMk/>
            <pc:sldMk cId="2933514334" sldId="300"/>
            <ac:picMk id="9" creationId="{5D3B8251-C923-6E89-98E0-2B6BF3ED1782}"/>
          </ac:picMkLst>
        </pc:picChg>
      </pc:sldChg>
      <pc:sldChg chg="modSp mod modAnim">
        <pc:chgData name="Adarsh" userId="141cadbdb0d58590" providerId="LiveId" clId="{F528F5A7-3EE3-4188-88E4-DC95151CD17E}" dt="2023-01-28T07:42:24.688" v="2285" actId="255"/>
        <pc:sldMkLst>
          <pc:docMk/>
          <pc:sldMk cId="3957540671" sldId="302"/>
        </pc:sldMkLst>
        <pc:spChg chg="mod">
          <ac:chgData name="Adarsh" userId="141cadbdb0d58590" providerId="LiveId" clId="{F528F5A7-3EE3-4188-88E4-DC95151CD17E}" dt="2023-01-27T12:23:16.500" v="1896" actId="122"/>
          <ac:spMkLst>
            <pc:docMk/>
            <pc:sldMk cId="3957540671" sldId="302"/>
            <ac:spMk id="2" creationId="{7CB87D0E-8DF8-FCC5-3507-1367E5B62BB7}"/>
          </ac:spMkLst>
        </pc:spChg>
        <pc:spChg chg="mod">
          <ac:chgData name="Adarsh" userId="141cadbdb0d58590" providerId="LiveId" clId="{F528F5A7-3EE3-4188-88E4-DC95151CD17E}" dt="2023-01-28T07:42:24.688" v="2285" actId="255"/>
          <ac:spMkLst>
            <pc:docMk/>
            <pc:sldMk cId="3957540671" sldId="302"/>
            <ac:spMk id="3" creationId="{36822B05-E99C-9292-B1B6-9A6166598C3B}"/>
          </ac:spMkLst>
        </pc:spChg>
      </pc:sldChg>
      <pc:sldChg chg="addSp delSp modSp mod modAnim">
        <pc:chgData name="Adarsh" userId="141cadbdb0d58590" providerId="LiveId" clId="{F528F5A7-3EE3-4188-88E4-DC95151CD17E}" dt="2023-01-27T12:23:42.682" v="1901" actId="208"/>
        <pc:sldMkLst>
          <pc:docMk/>
          <pc:sldMk cId="1600402081" sldId="303"/>
        </pc:sldMkLst>
        <pc:spChg chg="mod">
          <ac:chgData name="Adarsh" userId="141cadbdb0d58590" providerId="LiveId" clId="{F528F5A7-3EE3-4188-88E4-DC95151CD17E}" dt="2023-01-27T12:23:42.682" v="1901" actId="208"/>
          <ac:spMkLst>
            <pc:docMk/>
            <pc:sldMk cId="1600402081" sldId="303"/>
            <ac:spMk id="2" creationId="{074FCA73-5E8D-FA94-6F15-766486585F94}"/>
          </ac:spMkLst>
        </pc:spChg>
        <pc:spChg chg="add mod">
          <ac:chgData name="Adarsh" userId="141cadbdb0d58590" providerId="LiveId" clId="{F528F5A7-3EE3-4188-88E4-DC95151CD17E}" dt="2023-01-27T07:32:46.295" v="578" actId="255"/>
          <ac:spMkLst>
            <pc:docMk/>
            <pc:sldMk cId="1600402081" sldId="303"/>
            <ac:spMk id="4" creationId="{1908EBEC-BC6A-0BF1-2DD3-4954CD120F1E}"/>
          </ac:spMkLst>
        </pc:spChg>
        <pc:spChg chg="add mod">
          <ac:chgData name="Adarsh" userId="141cadbdb0d58590" providerId="LiveId" clId="{F528F5A7-3EE3-4188-88E4-DC95151CD17E}" dt="2023-01-27T07:37:49.097" v="613" actId="1076"/>
          <ac:spMkLst>
            <pc:docMk/>
            <pc:sldMk cId="1600402081" sldId="303"/>
            <ac:spMk id="8" creationId="{B6591275-61BA-CA74-1926-A6D00E33CE7D}"/>
          </ac:spMkLst>
        </pc:spChg>
        <pc:spChg chg="add mod">
          <ac:chgData name="Adarsh" userId="141cadbdb0d58590" providerId="LiveId" clId="{F528F5A7-3EE3-4188-88E4-DC95151CD17E}" dt="2023-01-27T07:38:31.417" v="619" actId="1076"/>
          <ac:spMkLst>
            <pc:docMk/>
            <pc:sldMk cId="1600402081" sldId="303"/>
            <ac:spMk id="10" creationId="{11FFE7CA-AD5D-9FC1-26B6-84ECFD24C262}"/>
          </ac:spMkLst>
        </pc:spChg>
        <pc:spChg chg="mod">
          <ac:chgData name="Adarsh" userId="141cadbdb0d58590" providerId="LiveId" clId="{F528F5A7-3EE3-4188-88E4-DC95151CD17E}" dt="2023-01-27T07:36:39.291" v="598" actId="14100"/>
          <ac:spMkLst>
            <pc:docMk/>
            <pc:sldMk cId="1600402081" sldId="303"/>
            <ac:spMk id="11" creationId="{FD415873-3D23-1FDE-E744-F72C6C70E0F5}"/>
          </ac:spMkLst>
        </pc:spChg>
        <pc:spChg chg="add mod">
          <ac:chgData name="Adarsh" userId="141cadbdb0d58590" providerId="LiveId" clId="{F528F5A7-3EE3-4188-88E4-DC95151CD17E}" dt="2023-01-27T07:38:21.764" v="618" actId="14100"/>
          <ac:spMkLst>
            <pc:docMk/>
            <pc:sldMk cId="1600402081" sldId="303"/>
            <ac:spMk id="13" creationId="{BD6350F8-90B3-AAFB-29A3-A874D5921D31}"/>
          </ac:spMkLst>
        </pc:spChg>
        <pc:picChg chg="add del mod">
          <ac:chgData name="Adarsh" userId="141cadbdb0d58590" providerId="LiveId" clId="{F528F5A7-3EE3-4188-88E4-DC95151CD17E}" dt="2023-01-27T07:31:13.258" v="568" actId="21"/>
          <ac:picMkLst>
            <pc:docMk/>
            <pc:sldMk cId="1600402081" sldId="303"/>
            <ac:picMk id="6" creationId="{B5E5DFB8-6095-EDA8-A5D7-AB58BCC423FF}"/>
          </ac:picMkLst>
        </pc:picChg>
        <pc:picChg chg="mod">
          <ac:chgData name="Adarsh" userId="141cadbdb0d58590" providerId="LiveId" clId="{F528F5A7-3EE3-4188-88E4-DC95151CD17E}" dt="2023-01-27T07:15:15.910" v="511" actId="1076"/>
          <ac:picMkLst>
            <pc:docMk/>
            <pc:sldMk cId="1600402081" sldId="303"/>
            <ac:picMk id="22" creationId="{0235D972-AF08-F0EF-921A-E347B8BC8B16}"/>
          </ac:picMkLst>
        </pc:picChg>
      </pc:sldChg>
      <pc:sldChg chg="modSp mod modAnim">
        <pc:chgData name="Adarsh" userId="141cadbdb0d58590" providerId="LiveId" clId="{F528F5A7-3EE3-4188-88E4-DC95151CD17E}" dt="2023-01-27T12:47:07.706" v="2175"/>
        <pc:sldMkLst>
          <pc:docMk/>
          <pc:sldMk cId="1639235723" sldId="304"/>
        </pc:sldMkLst>
        <pc:spChg chg="mod">
          <ac:chgData name="Adarsh" userId="141cadbdb0d58590" providerId="LiveId" clId="{F528F5A7-3EE3-4188-88E4-DC95151CD17E}" dt="2023-01-27T12:23:50.733" v="1902" actId="122"/>
          <ac:spMkLst>
            <pc:docMk/>
            <pc:sldMk cId="1639235723" sldId="304"/>
            <ac:spMk id="2" creationId="{DED563E9-DE41-EF69-76CF-8B9D6DC61743}"/>
          </ac:spMkLst>
        </pc:spChg>
        <pc:spChg chg="mod">
          <ac:chgData name="Adarsh" userId="141cadbdb0d58590" providerId="LiveId" clId="{F528F5A7-3EE3-4188-88E4-DC95151CD17E}" dt="2023-01-27T12:46:39.341" v="2170" actId="1076"/>
          <ac:spMkLst>
            <pc:docMk/>
            <pc:sldMk cId="1639235723" sldId="304"/>
            <ac:spMk id="3" creationId="{B80DABB2-4BA4-2B09-5796-97BE40A8B055}"/>
          </ac:spMkLst>
        </pc:spChg>
        <pc:picChg chg="mod">
          <ac:chgData name="Adarsh" userId="141cadbdb0d58590" providerId="LiveId" clId="{F528F5A7-3EE3-4188-88E4-DC95151CD17E}" dt="2023-01-27T12:46:39.341" v="2170" actId="1076"/>
          <ac:picMkLst>
            <pc:docMk/>
            <pc:sldMk cId="1639235723" sldId="304"/>
            <ac:picMk id="7" creationId="{9137CA83-14CE-0A5C-AA2F-9B38FEB92626}"/>
          </ac:picMkLst>
        </pc:picChg>
      </pc:sldChg>
      <pc:sldChg chg="modSp mod ord modAnim">
        <pc:chgData name="Adarsh" userId="141cadbdb0d58590" providerId="LiveId" clId="{F528F5A7-3EE3-4188-88E4-DC95151CD17E}" dt="2023-01-27T12:47:40.625" v="2182"/>
        <pc:sldMkLst>
          <pc:docMk/>
          <pc:sldMk cId="3595099146" sldId="305"/>
        </pc:sldMkLst>
        <pc:spChg chg="mod">
          <ac:chgData name="Adarsh" userId="141cadbdb0d58590" providerId="LiveId" clId="{F528F5A7-3EE3-4188-88E4-DC95151CD17E}" dt="2023-01-27T12:23:03.355" v="1894" actId="20577"/>
          <ac:spMkLst>
            <pc:docMk/>
            <pc:sldMk cId="3595099146" sldId="305"/>
            <ac:spMk id="2" creationId="{96D1BFDE-6007-4AC5-F5D2-A339C7EA9789}"/>
          </ac:spMkLst>
        </pc:spChg>
        <pc:spChg chg="mod">
          <ac:chgData name="Adarsh" userId="141cadbdb0d58590" providerId="LiveId" clId="{F528F5A7-3EE3-4188-88E4-DC95151CD17E}" dt="2023-01-27T12:22:29.191" v="1888" actId="14100"/>
          <ac:spMkLst>
            <pc:docMk/>
            <pc:sldMk cId="3595099146" sldId="305"/>
            <ac:spMk id="3" creationId="{DBB10E2E-517D-88A6-7DCB-907074A430C3}"/>
          </ac:spMkLst>
        </pc:spChg>
        <pc:spChg chg="mod">
          <ac:chgData name="Adarsh" userId="141cadbdb0d58590" providerId="LiveId" clId="{F528F5A7-3EE3-4188-88E4-DC95151CD17E}" dt="2023-01-27T12:22:32.563" v="1889" actId="14100"/>
          <ac:spMkLst>
            <pc:docMk/>
            <pc:sldMk cId="3595099146" sldId="305"/>
            <ac:spMk id="4" creationId="{8914CC21-BE80-8D89-9931-9C8DD20C8787}"/>
          </ac:spMkLst>
        </pc:spChg>
      </pc:sldChg>
      <pc:sldChg chg="addSp delSp modSp mod delAnim modAnim">
        <pc:chgData name="Adarsh" userId="141cadbdb0d58590" providerId="LiveId" clId="{F528F5A7-3EE3-4188-88E4-DC95151CD17E}" dt="2023-01-27T12:31:16.879" v="1995"/>
        <pc:sldMkLst>
          <pc:docMk/>
          <pc:sldMk cId="338904372" sldId="306"/>
        </pc:sldMkLst>
        <pc:spChg chg="mod">
          <ac:chgData name="Adarsh" userId="141cadbdb0d58590" providerId="LiveId" clId="{F528F5A7-3EE3-4188-88E4-DC95151CD17E}" dt="2023-01-27T12:25:45.522" v="1910" actId="6549"/>
          <ac:spMkLst>
            <pc:docMk/>
            <pc:sldMk cId="338904372" sldId="306"/>
            <ac:spMk id="3" creationId="{20013F45-E6FB-2A80-9F6E-D5AB27F5B53D}"/>
          </ac:spMkLst>
        </pc:spChg>
        <pc:spChg chg="mod">
          <ac:chgData name="Adarsh" userId="141cadbdb0d58590" providerId="LiveId" clId="{F528F5A7-3EE3-4188-88E4-DC95151CD17E}" dt="2023-01-27T12:25:52.749" v="1913" actId="6549"/>
          <ac:spMkLst>
            <pc:docMk/>
            <pc:sldMk cId="338904372" sldId="306"/>
            <ac:spMk id="4" creationId="{9FF3D466-FE27-B16F-6111-14CCCBA428F5}"/>
          </ac:spMkLst>
        </pc:spChg>
        <pc:picChg chg="del">
          <ac:chgData name="Adarsh" userId="141cadbdb0d58590" providerId="LiveId" clId="{F528F5A7-3EE3-4188-88E4-DC95151CD17E}" dt="2023-01-27T12:25:48.182" v="1911" actId="478"/>
          <ac:picMkLst>
            <pc:docMk/>
            <pc:sldMk cId="338904372" sldId="306"/>
            <ac:picMk id="6" creationId="{1A741BB5-8628-94A1-743F-70513D5ABB2F}"/>
          </ac:picMkLst>
        </pc:picChg>
        <pc:picChg chg="add mod">
          <ac:chgData name="Adarsh" userId="141cadbdb0d58590" providerId="LiveId" clId="{F528F5A7-3EE3-4188-88E4-DC95151CD17E}" dt="2023-01-27T12:29:48.443" v="1925"/>
          <ac:picMkLst>
            <pc:docMk/>
            <pc:sldMk cId="338904372" sldId="306"/>
            <ac:picMk id="7" creationId="{7A74C4E5-588D-BCFF-CB79-B4775CBE4360}"/>
          </ac:picMkLst>
        </pc:picChg>
        <pc:picChg chg="del">
          <ac:chgData name="Adarsh" userId="141cadbdb0d58590" providerId="LiveId" clId="{F528F5A7-3EE3-4188-88E4-DC95151CD17E}" dt="2023-01-27T12:25:48.979" v="1912" actId="478"/>
          <ac:picMkLst>
            <pc:docMk/>
            <pc:sldMk cId="338904372" sldId="306"/>
            <ac:picMk id="8" creationId="{FC3AC0EA-0C5C-F534-3349-8FF251A0B6D8}"/>
          </ac:picMkLst>
        </pc:picChg>
        <pc:picChg chg="add mod">
          <ac:chgData name="Adarsh" userId="141cadbdb0d58590" providerId="LiveId" clId="{F528F5A7-3EE3-4188-88E4-DC95151CD17E}" dt="2023-01-27T12:30:25.431" v="1937"/>
          <ac:picMkLst>
            <pc:docMk/>
            <pc:sldMk cId="338904372" sldId="306"/>
            <ac:picMk id="11" creationId="{D4F5CB20-09E4-51D7-728B-A3E82D507309}"/>
          </ac:picMkLst>
        </pc:picChg>
      </pc:sldChg>
      <pc:sldChg chg="addSp delSp modSp mod delAnim modAnim">
        <pc:chgData name="Adarsh" userId="141cadbdb0d58590" providerId="LiveId" clId="{F528F5A7-3EE3-4188-88E4-DC95151CD17E}" dt="2023-01-27T12:48:32.356" v="2192"/>
        <pc:sldMkLst>
          <pc:docMk/>
          <pc:sldMk cId="3051146950" sldId="308"/>
        </pc:sldMkLst>
        <pc:spChg chg="mod">
          <ac:chgData name="Adarsh" userId="141cadbdb0d58590" providerId="LiveId" clId="{F528F5A7-3EE3-4188-88E4-DC95151CD17E}" dt="2023-01-27T12:30:51.403" v="1990" actId="27636"/>
          <ac:spMkLst>
            <pc:docMk/>
            <pc:sldMk cId="3051146950" sldId="308"/>
            <ac:spMk id="3" creationId="{A2C9852F-07BD-1178-148F-6D49ABF52682}"/>
          </ac:spMkLst>
        </pc:spChg>
        <pc:spChg chg="mod">
          <ac:chgData name="Adarsh" userId="141cadbdb0d58590" providerId="LiveId" clId="{F528F5A7-3EE3-4188-88E4-DC95151CD17E}" dt="2023-01-27T12:30:51.404" v="1991" actId="27636"/>
          <ac:spMkLst>
            <pc:docMk/>
            <pc:sldMk cId="3051146950" sldId="308"/>
            <ac:spMk id="4" creationId="{72BC9B0A-0B12-F129-24C6-884480EEE955}"/>
          </ac:spMkLst>
        </pc:spChg>
        <pc:picChg chg="del">
          <ac:chgData name="Adarsh" userId="141cadbdb0d58590" providerId="LiveId" clId="{F528F5A7-3EE3-4188-88E4-DC95151CD17E}" dt="2023-01-27T12:30:48.072" v="1987" actId="478"/>
          <ac:picMkLst>
            <pc:docMk/>
            <pc:sldMk cId="3051146950" sldId="308"/>
            <ac:picMk id="6" creationId="{B9F9595D-D2DD-466B-A6CB-F0D0DA097267}"/>
          </ac:picMkLst>
        </pc:picChg>
        <pc:picChg chg="add mod">
          <ac:chgData name="Adarsh" userId="141cadbdb0d58590" providerId="LiveId" clId="{F528F5A7-3EE3-4188-88E4-DC95151CD17E}" dt="2023-01-27T12:35:06.482" v="2012"/>
          <ac:picMkLst>
            <pc:docMk/>
            <pc:sldMk cId="3051146950" sldId="308"/>
            <ac:picMk id="7" creationId="{5DA29D87-0575-CAAE-E9DD-BB8CA721C4C3}"/>
          </ac:picMkLst>
        </pc:picChg>
        <pc:picChg chg="del">
          <ac:chgData name="Adarsh" userId="141cadbdb0d58590" providerId="LiveId" clId="{F528F5A7-3EE3-4188-88E4-DC95151CD17E}" dt="2023-01-27T12:30:48.930" v="1988" actId="478"/>
          <ac:picMkLst>
            <pc:docMk/>
            <pc:sldMk cId="3051146950" sldId="308"/>
            <ac:picMk id="8" creationId="{C015D6AF-6B61-7AE8-87D6-DD2FD0A1239B}"/>
          </ac:picMkLst>
        </pc:picChg>
        <pc:picChg chg="add mod">
          <ac:chgData name="Adarsh" userId="141cadbdb0d58590" providerId="LiveId" clId="{F528F5A7-3EE3-4188-88E4-DC95151CD17E}" dt="2023-01-27T12:35:12.600" v="2014"/>
          <ac:picMkLst>
            <pc:docMk/>
            <pc:sldMk cId="3051146950" sldId="308"/>
            <ac:picMk id="11" creationId="{96936E40-203A-929A-4B4E-8D6802BD5E51}"/>
          </ac:picMkLst>
        </pc:picChg>
      </pc:sldChg>
      <pc:sldChg chg="modSp modAnim">
        <pc:chgData name="Adarsh" userId="141cadbdb0d58590" providerId="LiveId" clId="{F528F5A7-3EE3-4188-88E4-DC95151CD17E}" dt="2023-01-27T12:36:45.256" v="2022" actId="207"/>
        <pc:sldMkLst>
          <pc:docMk/>
          <pc:sldMk cId="1426884563" sldId="309"/>
        </pc:sldMkLst>
        <pc:spChg chg="mod">
          <ac:chgData name="Adarsh" userId="141cadbdb0d58590" providerId="LiveId" clId="{F528F5A7-3EE3-4188-88E4-DC95151CD17E}" dt="2023-01-27T12:36:45.256" v="2022" actId="207"/>
          <ac:spMkLst>
            <pc:docMk/>
            <pc:sldMk cId="1426884563" sldId="309"/>
            <ac:spMk id="3" creationId="{B4702BAB-EFB4-9466-6B11-52C93D8E58A4}"/>
          </ac:spMkLst>
        </pc:spChg>
      </pc:sldChg>
      <pc:sldChg chg="modSp mod modAnim">
        <pc:chgData name="Adarsh" userId="141cadbdb0d58590" providerId="LiveId" clId="{F528F5A7-3EE3-4188-88E4-DC95151CD17E}" dt="2023-01-27T12:51:16.507" v="2195" actId="14100"/>
        <pc:sldMkLst>
          <pc:docMk/>
          <pc:sldMk cId="3386538440" sldId="310"/>
        </pc:sldMkLst>
        <pc:spChg chg="mod">
          <ac:chgData name="Adarsh" userId="141cadbdb0d58590" providerId="LiveId" clId="{F528F5A7-3EE3-4188-88E4-DC95151CD17E}" dt="2023-01-27T12:43:15.255" v="2142" actId="208"/>
          <ac:spMkLst>
            <pc:docMk/>
            <pc:sldMk cId="3386538440" sldId="310"/>
            <ac:spMk id="3" creationId="{DEB9715E-4DC4-1EC2-8DE7-15833C7B1806}"/>
          </ac:spMkLst>
        </pc:spChg>
        <pc:spChg chg="mod">
          <ac:chgData name="Adarsh" userId="141cadbdb0d58590" providerId="LiveId" clId="{F528F5A7-3EE3-4188-88E4-DC95151CD17E}" dt="2023-01-27T12:51:16.507" v="2195" actId="14100"/>
          <ac:spMkLst>
            <pc:docMk/>
            <pc:sldMk cId="3386538440" sldId="310"/>
            <ac:spMk id="4" creationId="{445AD606-BCC7-0EF3-21DB-1A117B111933}"/>
          </ac:spMkLst>
        </pc:spChg>
        <pc:spChg chg="mod">
          <ac:chgData name="Adarsh" userId="141cadbdb0d58590" providerId="LiveId" clId="{F528F5A7-3EE3-4188-88E4-DC95151CD17E}" dt="2023-01-27T12:43:17.884" v="2143" actId="208"/>
          <ac:spMkLst>
            <pc:docMk/>
            <pc:sldMk cId="3386538440" sldId="310"/>
            <ac:spMk id="5" creationId="{968C5787-4F5C-FCF4-03FD-0DDFE5FEDC10}"/>
          </ac:spMkLst>
        </pc:spChg>
        <pc:spChg chg="mod">
          <ac:chgData name="Adarsh" userId="141cadbdb0d58590" providerId="LiveId" clId="{F528F5A7-3EE3-4188-88E4-DC95151CD17E}" dt="2023-01-27T12:42:01.936" v="2136" actId="20577"/>
          <ac:spMkLst>
            <pc:docMk/>
            <pc:sldMk cId="3386538440" sldId="310"/>
            <ac:spMk id="6" creationId="{9D2810BF-E090-FC59-37E8-AD2D92A8ED61}"/>
          </ac:spMkLst>
        </pc:spChg>
      </pc:sldChg>
      <pc:sldChg chg="modAnim">
        <pc:chgData name="Adarsh" userId="141cadbdb0d58590" providerId="LiveId" clId="{F528F5A7-3EE3-4188-88E4-DC95151CD17E}" dt="2023-01-27T12:52:35.954" v="2196"/>
        <pc:sldMkLst>
          <pc:docMk/>
          <pc:sldMk cId="566900405" sldId="31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1/28/2023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1/28/2023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1/28/2023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1/28/2023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1/28/2023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1/28/2023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1/28/2023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1/28/2023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9.png"/><Relationship Id="rId5" Type="http://schemas.microsoft.com/office/2007/relationships/hdphoto" Target="../media/hdphoto8.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11.wdp"/><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microsoft.com/office/2007/relationships/hdphoto" Target="../media/hdphoto10.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6" name="Picture 5">
            <a:extLst>
              <a:ext uri="{FF2B5EF4-FFF2-40B4-BE49-F238E27FC236}">
                <a16:creationId xmlns:a16="http://schemas.microsoft.com/office/drawing/2014/main" id="{9B391EF2-CAE5-BDCC-C33E-38C79E8BB14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821" y="0"/>
            <a:ext cx="12185453" cy="6858000"/>
          </a:xfrm>
          <a:prstGeom prst="rect">
            <a:avLst/>
          </a:prstGeom>
          <a:ln>
            <a:solidFill>
              <a:schemeClr val="tx1"/>
            </a:solidFill>
          </a:ln>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347380"/>
            <a:ext cx="3214307" cy="2625114"/>
          </a:xfrm>
        </p:spPr>
        <p:txBody>
          <a:bodyPr anchor="b">
            <a:normAutofit/>
          </a:bodyPr>
          <a:lstStyle/>
          <a:p>
            <a:r>
              <a:rPr lang="en-US" sz="4400" dirty="0">
                <a:solidFill>
                  <a:schemeClr val="tx1"/>
                </a:solidFill>
                <a:latin typeface="Arial Black" panose="020B0A04020102020204" pitchFamily="34" charset="0"/>
              </a:rPr>
              <a:t>Notes </a:t>
            </a:r>
            <a:r>
              <a:rPr lang="en-US" sz="4400" dirty="0">
                <a:solidFill>
                  <a:schemeClr val="accent1"/>
                </a:solidFill>
                <a:latin typeface="Arial Black" panose="020B0A04020102020204" pitchFamily="34" charset="0"/>
              </a:rPr>
              <a:t>and</a:t>
            </a:r>
            <a:r>
              <a:rPr lang="en-US" sz="4400" dirty="0">
                <a:solidFill>
                  <a:schemeClr val="tx1"/>
                </a:solidFill>
                <a:latin typeface="Arial Black" panose="020B0A04020102020204" pitchFamily="34" charset="0"/>
              </a:rPr>
              <a:t> Password Manager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3972494"/>
            <a:ext cx="3205640" cy="1477572"/>
          </a:xfrm>
        </p:spPr>
        <p:txBody>
          <a:bodyPr anchor="t">
            <a:normAutofit/>
          </a:bodyPr>
          <a:lstStyle/>
          <a:p>
            <a:pPr algn="r">
              <a:lnSpc>
                <a:spcPct val="100000"/>
              </a:lnSpc>
            </a:pPr>
            <a:r>
              <a:rPr lang="en-US" sz="1000" dirty="0">
                <a:latin typeface="Bahnschrift SemiBold" panose="020B0502040204020203" pitchFamily="34" charset="0"/>
              </a:rPr>
              <a:t>Mentor Name </a:t>
            </a:r>
            <a:r>
              <a:rPr lang="en-US" sz="1000" dirty="0"/>
              <a:t>– </a:t>
            </a:r>
            <a:r>
              <a:rPr lang="en-US" sz="1400" dirty="0">
                <a:solidFill>
                  <a:srgbClr val="FF0000"/>
                </a:solidFill>
                <a:latin typeface="Arial Black" panose="020B0A04020102020204" pitchFamily="34" charset="0"/>
              </a:rPr>
              <a:t>Ms</a:t>
            </a:r>
            <a:r>
              <a:rPr lang="en-US" sz="1400" dirty="0">
                <a:solidFill>
                  <a:srgbClr val="FF0000"/>
                </a:solidFill>
              </a:rPr>
              <a:t>.</a:t>
            </a:r>
            <a:r>
              <a:rPr lang="en-US" sz="1400" dirty="0">
                <a:solidFill>
                  <a:srgbClr val="FF0000"/>
                </a:solidFill>
                <a:latin typeface="Arial Black" panose="020B0A04020102020204" pitchFamily="34" charset="0"/>
              </a:rPr>
              <a:t> Tanusha Mittal</a:t>
            </a:r>
          </a:p>
          <a:p>
            <a:pPr>
              <a:lnSpc>
                <a:spcPct val="100000"/>
              </a:lnSpc>
            </a:pPr>
            <a:r>
              <a:rPr lang="en-US" sz="900" dirty="0">
                <a:latin typeface="Arial Black" panose="020B0A04020102020204" pitchFamily="34" charset="0"/>
              </a:rPr>
              <a:t>Name</a:t>
            </a:r>
            <a:r>
              <a:rPr lang="en-US" sz="1200" dirty="0">
                <a:latin typeface="Arial Black" panose="020B0A04020102020204" pitchFamily="34" charset="0"/>
              </a:rPr>
              <a:t> – </a:t>
            </a:r>
            <a:r>
              <a:rPr lang="en-US" sz="1200" dirty="0">
                <a:solidFill>
                  <a:srgbClr val="FF0000"/>
                </a:solidFill>
                <a:latin typeface="Arial Black" panose="020B0A04020102020204" pitchFamily="34" charset="0"/>
              </a:rPr>
              <a:t>Adarsh patel</a:t>
            </a:r>
          </a:p>
          <a:p>
            <a:pPr>
              <a:lnSpc>
                <a:spcPct val="100000"/>
              </a:lnSpc>
            </a:pPr>
            <a:r>
              <a:rPr lang="en-US" sz="900" dirty="0">
                <a:latin typeface="Arial Black" panose="020B0A04020102020204" pitchFamily="34" charset="0"/>
              </a:rPr>
              <a:t>University roll No. -</a:t>
            </a:r>
            <a:r>
              <a:rPr lang="en-US" sz="1200" dirty="0">
                <a:latin typeface="Arial Black" panose="020B0A04020102020204" pitchFamily="34" charset="0"/>
              </a:rPr>
              <a:t> </a:t>
            </a:r>
            <a:r>
              <a:rPr lang="en-US" sz="1200" dirty="0">
                <a:solidFill>
                  <a:srgbClr val="FF0000"/>
                </a:solidFill>
                <a:latin typeface="Arial Black" panose="020B0A04020102020204" pitchFamily="34" charset="0"/>
              </a:rPr>
              <a:t>2019527</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FB049B-FB5C-0C6F-BA9C-F606A0B1C86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60FFD51-5D98-F31A-6EB2-6B5F233EAE5F}"/>
              </a:ext>
            </a:extLst>
          </p:cNvPr>
          <p:cNvSpPr>
            <a:spLocks noGrp="1"/>
          </p:cNvSpPr>
          <p:nvPr>
            <p:ph type="title"/>
          </p:nvPr>
        </p:nvSpPr>
        <p:spPr>
          <a:xfrm>
            <a:off x="444079" y="286603"/>
            <a:ext cx="11303842" cy="1450757"/>
          </a:xfrm>
          <a:ln>
            <a:solidFill>
              <a:schemeClr val="bg1"/>
            </a:solidFill>
          </a:ln>
        </p:spPr>
        <p:txBody>
          <a:bodyPr>
            <a:normAutofit/>
          </a:bodyPr>
          <a:lstStyle/>
          <a:p>
            <a:pPr algn="ctr"/>
            <a:r>
              <a:rPr lang="en-US" sz="6000" dirty="0">
                <a:solidFill>
                  <a:schemeClr val="bg1"/>
                </a:solidFill>
                <a:latin typeface="Impact" panose="020B0806030902050204" pitchFamily="34" charset="0"/>
              </a:rPr>
              <a:t>Conclusion &amp; Future</a:t>
            </a:r>
          </a:p>
        </p:txBody>
      </p:sp>
      <p:sp>
        <p:nvSpPr>
          <p:cNvPr id="3" name="Text Placeholder 2">
            <a:extLst>
              <a:ext uri="{FF2B5EF4-FFF2-40B4-BE49-F238E27FC236}">
                <a16:creationId xmlns:a16="http://schemas.microsoft.com/office/drawing/2014/main" id="{DEB9715E-4DC4-1EC2-8DE7-15833C7B1806}"/>
              </a:ext>
            </a:extLst>
          </p:cNvPr>
          <p:cNvSpPr>
            <a:spLocks noGrp="1"/>
          </p:cNvSpPr>
          <p:nvPr>
            <p:ph type="body" idx="1"/>
          </p:nvPr>
        </p:nvSpPr>
        <p:spPr>
          <a:xfrm>
            <a:off x="444079" y="2057400"/>
            <a:ext cx="5651921" cy="736282"/>
          </a:xfr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b="1" dirty="0">
                <a:solidFill>
                  <a:schemeClr val="bg1"/>
                </a:solidFill>
                <a:latin typeface="Arial Black" panose="020B0A04020102020204" pitchFamily="34" charset="0"/>
              </a:rPr>
              <a:t>Conclusion</a:t>
            </a:r>
          </a:p>
        </p:txBody>
      </p:sp>
      <p:sp>
        <p:nvSpPr>
          <p:cNvPr id="4" name="Content Placeholder 3">
            <a:extLst>
              <a:ext uri="{FF2B5EF4-FFF2-40B4-BE49-F238E27FC236}">
                <a16:creationId xmlns:a16="http://schemas.microsoft.com/office/drawing/2014/main" id="{445AD606-BCC7-0EF3-21DB-1A117B111933}"/>
              </a:ext>
            </a:extLst>
          </p:cNvPr>
          <p:cNvSpPr>
            <a:spLocks noGrp="1"/>
          </p:cNvSpPr>
          <p:nvPr>
            <p:ph sz="half" idx="2"/>
          </p:nvPr>
        </p:nvSpPr>
        <p:spPr>
          <a:xfrm>
            <a:off x="444079" y="2958274"/>
            <a:ext cx="5651922" cy="3543425"/>
          </a:xfrm>
          <a:ln>
            <a:noFill/>
          </a:ln>
        </p:spPr>
        <p:txBody>
          <a:bodyPr>
            <a:normAutofit fontScale="47500" lnSpcReduction="20000"/>
          </a:bodyPr>
          <a:lstStyle/>
          <a:p>
            <a:pPr marL="0" marR="0" indent="0">
              <a:spcBef>
                <a:spcPts val="0"/>
              </a:spcBef>
              <a:spcAft>
                <a:spcPts val="0"/>
              </a:spcAft>
              <a:buNone/>
            </a:pPr>
            <a:r>
              <a:rPr lang="en-US" sz="1800" b="1" dirty="0">
                <a:solidFill>
                  <a:schemeClr val="accent1"/>
                </a:solidFill>
                <a:effectLst/>
                <a:latin typeface="+mj-lt"/>
                <a:ea typeface="Times New Roman" panose="02020603050405020304" pitchFamily="18" charset="0"/>
              </a:rPr>
              <a:t> At the conclusion of making notes and Password Manager app, the developer should ensure that the app has a good user interface, is secure and efficient and has a backup system. The user should be able to easily store, manage, and track all their passwords, notes, and other sensitive information. The app should also have warning notifications when the user is about to enter a wrong credential. Additionally, the app should provide a secure storage system which is difficult to breach. Furthermore, the app should also have an automatic backup system which saves the data in the cloud. Finally, the developer should also provide a help section and FAQs to help the user with any issues they may have.</a:t>
            </a:r>
          </a:p>
        </p:txBody>
      </p:sp>
      <p:sp>
        <p:nvSpPr>
          <p:cNvPr id="5" name="Text Placeholder 4">
            <a:extLst>
              <a:ext uri="{FF2B5EF4-FFF2-40B4-BE49-F238E27FC236}">
                <a16:creationId xmlns:a16="http://schemas.microsoft.com/office/drawing/2014/main" id="{968C5787-4F5C-FCF4-03FD-0DDFE5FEDC10}"/>
              </a:ext>
            </a:extLst>
          </p:cNvPr>
          <p:cNvSpPr>
            <a:spLocks noGrp="1"/>
          </p:cNvSpPr>
          <p:nvPr>
            <p:ph type="body" sz="quarter" idx="3"/>
          </p:nvPr>
        </p:nvSpPr>
        <p:spPr>
          <a:xfrm>
            <a:off x="6261521" y="2057400"/>
            <a:ext cx="5486400" cy="736282"/>
          </a:xfr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b="1" dirty="0">
                <a:solidFill>
                  <a:schemeClr val="bg1"/>
                </a:solidFill>
                <a:latin typeface="Arial Black" panose="020B0A04020102020204" pitchFamily="34" charset="0"/>
              </a:rPr>
              <a:t>Future</a:t>
            </a:r>
          </a:p>
        </p:txBody>
      </p:sp>
      <p:sp>
        <p:nvSpPr>
          <p:cNvPr id="6" name="Content Placeholder 5">
            <a:extLst>
              <a:ext uri="{FF2B5EF4-FFF2-40B4-BE49-F238E27FC236}">
                <a16:creationId xmlns:a16="http://schemas.microsoft.com/office/drawing/2014/main" id="{9D2810BF-E090-FC59-37E8-AD2D92A8ED61}"/>
              </a:ext>
            </a:extLst>
          </p:cNvPr>
          <p:cNvSpPr>
            <a:spLocks noGrp="1"/>
          </p:cNvSpPr>
          <p:nvPr>
            <p:ph sz="quarter" idx="4"/>
          </p:nvPr>
        </p:nvSpPr>
        <p:spPr>
          <a:xfrm>
            <a:off x="6261521" y="2958272"/>
            <a:ext cx="5486400" cy="3543425"/>
          </a:xfrm>
          <a:ln>
            <a:noFill/>
          </a:ln>
        </p:spPr>
        <p:txBody>
          <a:bodyPr>
            <a:normAutofit fontScale="47500" lnSpcReduction="20000"/>
          </a:bodyPr>
          <a:lstStyle/>
          <a:p>
            <a:pPr marL="0" marR="0" lvl="0" indent="0">
              <a:spcBef>
                <a:spcPts val="0"/>
              </a:spcBef>
              <a:spcAft>
                <a:spcPts val="0"/>
              </a:spcAft>
              <a:buSzPts val="1400"/>
              <a:buNone/>
            </a:pPr>
            <a:r>
              <a:rPr lang="en-US" sz="2200" b="1" dirty="0">
                <a:solidFill>
                  <a:schemeClr val="bg1"/>
                </a:solidFill>
                <a:effectLst/>
                <a:latin typeface="+mj-lt"/>
                <a:ea typeface="Times New Roman" panose="02020603050405020304" pitchFamily="18" charset="0"/>
              </a:rPr>
              <a:t>Biometrics:</a:t>
            </a:r>
            <a:r>
              <a:rPr lang="en-US" sz="2200" dirty="0">
                <a:solidFill>
                  <a:schemeClr val="bg1"/>
                </a:solidFill>
                <a:effectLst/>
                <a:latin typeface="+mj-lt"/>
                <a:ea typeface="Times New Roman" panose="02020603050405020304" pitchFamily="18" charset="0"/>
              </a:rPr>
              <a:t> </a:t>
            </a:r>
            <a:r>
              <a:rPr lang="en-US" sz="2000" b="1" dirty="0">
                <a:solidFill>
                  <a:schemeClr val="accent1"/>
                </a:solidFill>
                <a:effectLst/>
                <a:latin typeface="+mj-lt"/>
                <a:ea typeface="Times New Roman" panose="02020603050405020304" pitchFamily="18" charset="0"/>
              </a:rPr>
              <a:t>Biometrics is a technology that uses physical characteristics, such as fingerprints and retinal scans, to identify users. This technology is useful for securing notes and passwords as it provides a more secure alternative to traditional passwords. </a:t>
            </a:r>
          </a:p>
          <a:p>
            <a:pPr marL="0" marR="0" lvl="0" indent="0">
              <a:spcBef>
                <a:spcPts val="0"/>
              </a:spcBef>
              <a:spcAft>
                <a:spcPts val="0"/>
              </a:spcAft>
              <a:buSzPts val="1400"/>
              <a:buNone/>
            </a:pPr>
            <a:endParaRPr lang="en-US" sz="20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400"/>
              <a:buNone/>
            </a:pPr>
            <a:r>
              <a:rPr lang="en-US" sz="2500" b="1" dirty="0">
                <a:solidFill>
                  <a:schemeClr val="bg1"/>
                </a:solidFill>
                <a:effectLst/>
                <a:latin typeface="+mj-lt"/>
                <a:ea typeface="Times New Roman" panose="02020603050405020304" pitchFamily="18" charset="0"/>
              </a:rPr>
              <a:t>Artificial Intelligence: </a:t>
            </a:r>
            <a:r>
              <a:rPr lang="en-US" sz="2000" b="1" dirty="0">
                <a:solidFill>
                  <a:schemeClr val="accent1"/>
                </a:solidFill>
                <a:effectLst/>
                <a:latin typeface="+mj-lt"/>
                <a:ea typeface="Times New Roman" panose="02020603050405020304" pitchFamily="18" charset="0"/>
              </a:rPr>
              <a:t>AI-powered notes and password managers can be used to automatically store, encrypt, and secure notes and passwords. These systems can also use predictive analytics to suggest the most secure passwords and detect security threats in real time. </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400"/>
              <a:buNone/>
            </a:pPr>
            <a:endParaRPr lang="en-US" sz="2500" b="1" dirty="0">
              <a:solidFill>
                <a:schemeClr val="bg1"/>
              </a:solidFill>
              <a:effectLst/>
              <a:latin typeface="+mj-lt"/>
              <a:ea typeface="Times New Roman" panose="02020603050405020304" pitchFamily="18" charset="0"/>
            </a:endParaRPr>
          </a:p>
          <a:p>
            <a:pPr marL="0" marR="0" lvl="0" indent="0">
              <a:spcBef>
                <a:spcPts val="0"/>
              </a:spcBef>
              <a:spcAft>
                <a:spcPts val="0"/>
              </a:spcAft>
              <a:buSzPts val="1400"/>
              <a:buNone/>
            </a:pPr>
            <a:r>
              <a:rPr lang="en-US" sz="2500" b="1" dirty="0">
                <a:solidFill>
                  <a:schemeClr val="bg1"/>
                </a:solidFill>
                <a:effectLst/>
                <a:latin typeface="+mj-lt"/>
                <a:ea typeface="Times New Roman" panose="02020603050405020304" pitchFamily="18" charset="0"/>
              </a:rPr>
              <a:t>Cloud Storage: </a:t>
            </a:r>
            <a:r>
              <a:rPr lang="en-US" sz="2000" b="1" dirty="0">
                <a:solidFill>
                  <a:schemeClr val="accent1"/>
                </a:solidFill>
                <a:effectLst/>
                <a:latin typeface="+mj-lt"/>
                <a:ea typeface="Times New Roman" panose="02020603050405020304" pitchFamily="18" charset="0"/>
              </a:rPr>
              <a:t>Cloud-based notes and password management systems can provide a secure way to store and access data from any device or location. These systems can also be used to securely share notes and passwords with other users. </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400"/>
              <a:buNone/>
            </a:pPr>
            <a:endParaRPr lang="en-US" sz="2500" b="1" dirty="0">
              <a:solidFill>
                <a:schemeClr val="bg1"/>
              </a:solidFill>
              <a:effectLst/>
              <a:latin typeface="+mj-lt"/>
              <a:ea typeface="Times New Roman" panose="02020603050405020304" pitchFamily="18" charset="0"/>
            </a:endParaRPr>
          </a:p>
          <a:p>
            <a:pPr marL="0" marR="0" lvl="0" indent="0">
              <a:spcBef>
                <a:spcPts val="0"/>
              </a:spcBef>
              <a:spcAft>
                <a:spcPts val="0"/>
              </a:spcAft>
              <a:buSzPts val="1400"/>
              <a:buNone/>
            </a:pPr>
            <a:r>
              <a:rPr lang="en-US" sz="2500" b="1" dirty="0">
                <a:solidFill>
                  <a:schemeClr val="bg1"/>
                </a:solidFill>
                <a:effectLst/>
                <a:latin typeface="+mj-lt"/>
                <a:ea typeface="Times New Roman" panose="02020603050405020304" pitchFamily="18" charset="0"/>
              </a:rPr>
              <a:t>Blockchain: </a:t>
            </a:r>
            <a:r>
              <a:rPr lang="en-US" sz="2000" b="1" dirty="0">
                <a:solidFill>
                  <a:schemeClr val="accent1"/>
                </a:solidFill>
                <a:effectLst/>
                <a:latin typeface="+mj-lt"/>
                <a:ea typeface="Times New Roman" panose="02020603050405020304" pitchFamily="18" charset="0"/>
              </a:rPr>
              <a:t>Blockchain-based notes and password managers can be used to store and share data in a secure and immutable way. This technology can also be used to securely store and verify digital signatures. </a:t>
            </a:r>
            <a:endParaRPr lang="en-US" sz="2500" b="1" dirty="0">
              <a:solidFill>
                <a:schemeClr val="bg1"/>
              </a:solidFill>
              <a:effectLst/>
              <a:latin typeface="+mj-lt"/>
              <a:ea typeface="Times New Roman" panose="02020603050405020304" pitchFamily="18" charset="0"/>
            </a:endParaRPr>
          </a:p>
          <a:p>
            <a:pPr marL="0" marR="0" lvl="0" indent="0">
              <a:spcBef>
                <a:spcPts val="0"/>
              </a:spcBef>
              <a:spcAft>
                <a:spcPts val="0"/>
              </a:spcAft>
              <a:buSzPts val="1400"/>
              <a:buNone/>
            </a:pPr>
            <a:endParaRPr lang="en-US" sz="2500" b="1" dirty="0">
              <a:solidFill>
                <a:schemeClr val="bg1"/>
              </a:solidFill>
              <a:effectLst/>
              <a:latin typeface="+mj-lt"/>
              <a:ea typeface="Times New Roman" panose="02020603050405020304" pitchFamily="18" charset="0"/>
            </a:endParaRPr>
          </a:p>
          <a:p>
            <a:pPr marL="0" marR="0" lvl="0" indent="0">
              <a:spcBef>
                <a:spcPts val="0"/>
              </a:spcBef>
              <a:spcAft>
                <a:spcPts val="0"/>
              </a:spcAft>
              <a:buSzPts val="1400"/>
              <a:buNone/>
            </a:pPr>
            <a:r>
              <a:rPr lang="en-US" sz="2500" b="1" dirty="0">
                <a:solidFill>
                  <a:schemeClr val="bg1"/>
                </a:solidFill>
                <a:effectLst/>
                <a:latin typeface="+mj-lt"/>
                <a:ea typeface="Times New Roman" panose="02020603050405020304" pitchFamily="18" charset="0"/>
              </a:rPr>
              <a:t>Natural Language Processing: </a:t>
            </a:r>
            <a:r>
              <a:rPr lang="en-US" sz="2000" b="1" dirty="0">
                <a:solidFill>
                  <a:schemeClr val="accent1"/>
                </a:solidFill>
                <a:effectLst/>
                <a:latin typeface="+mj-lt"/>
                <a:ea typeface="Times New Roman" panose="02020603050405020304" pitchFamily="18" charset="0"/>
              </a:rPr>
              <a:t>Natural language processing can be used to automatically generate secure passwords based on a user’s natural language inputs. This technology can also be used to detect security threats in real time and suggest the most secure passwords.</a:t>
            </a:r>
          </a:p>
        </p:txBody>
      </p:sp>
    </p:spTree>
    <p:extLst>
      <p:ext uri="{BB962C8B-B14F-4D97-AF65-F5344CB8AC3E}">
        <p14:creationId xmlns:p14="http://schemas.microsoft.com/office/powerpoint/2010/main" val="3386538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barn(inVertical)">
                                      <p:cBhvr>
                                        <p:cTn id="21" dur="500"/>
                                        <p:tgtEl>
                                          <p:spTgt spid="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barn(inVertical)">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barn(inVertical)">
                                      <p:cBhvr>
                                        <p:cTn id="31" dur="500"/>
                                        <p:tgtEl>
                                          <p:spTgt spid="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barn(inVertical)">
                                      <p:cBhvr>
                                        <p:cTn id="36" dur="500"/>
                                        <p:tgtEl>
                                          <p:spTgt spid="6">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barn(inVertical)">
                                      <p:cBhvr>
                                        <p:cTn id="41" dur="500"/>
                                        <p:tgtEl>
                                          <p:spTgt spid="6">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animEffect transition="in" filter="barn(inVertical)">
                                      <p:cBhvr>
                                        <p:cTn id="46"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build="p"/>
      <p:bldP spid="5"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E523-06B4-9CDE-EDF1-266F68A171E3}"/>
              </a:ext>
            </a:extLst>
          </p:cNvPr>
          <p:cNvSpPr>
            <a:spLocks noGrp="1"/>
          </p:cNvSpPr>
          <p:nvPr>
            <p:ph type="title"/>
          </p:nvPr>
        </p:nvSpPr>
        <p:spPr/>
        <p:txBody>
          <a:bodyPr/>
          <a:lstStyle/>
          <a:p>
            <a:pPr algn="ctr"/>
            <a:r>
              <a:rPr lang="en-US" dirty="0"/>
              <a:t>Thank You</a:t>
            </a:r>
          </a:p>
        </p:txBody>
      </p:sp>
    </p:spTree>
    <p:extLst>
      <p:ext uri="{BB962C8B-B14F-4D97-AF65-F5344CB8AC3E}">
        <p14:creationId xmlns:p14="http://schemas.microsoft.com/office/powerpoint/2010/main" val="566900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3B8251-C923-6E89-98E0-2B6BF3ED178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0"/>
            <a:ext cx="12192000" cy="6900390"/>
          </a:xfrm>
          <a:prstGeom prst="rect">
            <a:avLst/>
          </a:prstGeom>
        </p:spPr>
      </p:pic>
      <p:sp>
        <p:nvSpPr>
          <p:cNvPr id="5" name="Content Placeholder 4">
            <a:extLst>
              <a:ext uri="{FF2B5EF4-FFF2-40B4-BE49-F238E27FC236}">
                <a16:creationId xmlns:a16="http://schemas.microsoft.com/office/drawing/2014/main" id="{DC5516F6-67C8-8E8B-0852-71B695BD44FC}"/>
              </a:ext>
            </a:extLst>
          </p:cNvPr>
          <p:cNvSpPr>
            <a:spLocks noGrp="1"/>
          </p:cNvSpPr>
          <p:nvPr>
            <p:ph idx="1"/>
          </p:nvPr>
        </p:nvSpPr>
        <p:spPr>
          <a:xfrm>
            <a:off x="605563" y="2108201"/>
            <a:ext cx="11160524" cy="4292599"/>
          </a:xfrm>
          <a:ln>
            <a:solidFill>
              <a:schemeClr val="bg1"/>
            </a:solidFill>
          </a:ln>
          <a:effectLst/>
          <a:scene3d>
            <a:camera prst="orthographicFront">
              <a:rot lat="0" lon="0" rev="0"/>
            </a:camera>
            <a:lightRig rig="contrasting" dir="t">
              <a:rot lat="0" lon="0" rev="7800000"/>
            </a:lightRig>
          </a:scene3d>
          <a:sp3d>
            <a:bevelT w="139700" h="139700"/>
          </a:sp3d>
        </p:spPr>
        <p:txBody>
          <a:bodyPr>
            <a:normAutofit/>
          </a:bodyPr>
          <a:lstStyle/>
          <a:p>
            <a:pPr marL="0" indent="0">
              <a:buNone/>
            </a:pPr>
            <a:r>
              <a:rPr lang="en-US" sz="2800" b="1" dirty="0">
                <a:solidFill>
                  <a:srgbClr val="FFFF00"/>
                </a:solidFill>
                <a:latin typeface="+mj-lt"/>
              </a:rPr>
              <a:t> Notes and Password Manager app</a:t>
            </a:r>
            <a:endParaRPr lang="en-US" sz="2800" b="1" dirty="0">
              <a:ln w="22225">
                <a:solidFill>
                  <a:schemeClr val="bg1"/>
                </a:solidFill>
                <a:prstDash val="solid"/>
              </a:ln>
              <a:solidFill>
                <a:srgbClr val="FFFF00"/>
              </a:solidFill>
              <a:effectLst>
                <a:outerShdw blurRad="50800" dist="38100" dir="16200000" rotWithShape="0">
                  <a:prstClr val="black">
                    <a:alpha val="40000"/>
                  </a:prstClr>
                </a:outerShdw>
              </a:effectLst>
              <a:latin typeface="+mj-lt"/>
              <a:ea typeface="Segoe UI Black" panose="020B0A02040204020203" pitchFamily="34" charset="0"/>
            </a:endParaRPr>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05563" y="286603"/>
            <a:ext cx="11160524" cy="1450757"/>
          </a:xfrm>
          <a:ln>
            <a:solidFill>
              <a:schemeClr val="bg1"/>
            </a:solidFill>
          </a:ln>
          <a:effectLst>
            <a:innerShdw blurRad="114300">
              <a:prstClr val="black"/>
            </a:innerShdw>
          </a:effectLst>
          <a:scene3d>
            <a:camera prst="orthographicFront">
              <a:rot lat="0" lon="0" rev="0"/>
            </a:camera>
            <a:lightRig rig="balanced" dir="t">
              <a:rot lat="0" lon="0" rev="8700000"/>
            </a:lightRig>
          </a:scene3d>
          <a:sp3d>
            <a:bevelT w="190500" h="38100"/>
          </a:sp3d>
        </p:spPr>
        <p:txBody>
          <a:bodyPr vert="horz" lIns="91440" tIns="45720" rIns="91440" bIns="45720" rtlCol="0">
            <a:normAutofit/>
          </a:bodyPr>
          <a:lstStyle/>
          <a:p>
            <a:r>
              <a:rPr lang="en-US" sz="3200" b="1" dirty="0">
                <a:solidFill>
                  <a:schemeClr val="bg1"/>
                </a:solidFill>
                <a:effectLst>
                  <a:outerShdw blurRad="38100" dist="38100" dir="2700000" algn="tl">
                    <a:srgbClr val="000000">
                      <a:alpha val="43137"/>
                    </a:srgbClr>
                  </a:outerShdw>
                </a:effectLst>
              </a:rPr>
              <a:t>Problem Statement </a:t>
            </a:r>
          </a:p>
        </p:txBody>
      </p:sp>
    </p:spTree>
    <p:extLst>
      <p:ext uri="{BB962C8B-B14F-4D97-AF65-F5344CB8AC3E}">
        <p14:creationId xmlns:p14="http://schemas.microsoft.com/office/powerpoint/2010/main" val="293351433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circle(in)">
                                      <p:cBhvr>
                                        <p:cTn id="12" dur="20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ircle(in)">
                                      <p:cBhvr>
                                        <p:cTn id="1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4CBD78-3BCF-DAB3-E109-F5C659897AA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a:off x="0" y="0"/>
            <a:ext cx="12192000" cy="6858000"/>
          </a:xfrm>
          <a:prstGeom prst="rect">
            <a:avLst/>
          </a:prstGeom>
          <a:ln>
            <a:solidFill>
              <a:schemeClr val="bg1"/>
            </a:solidFill>
          </a:ln>
        </p:spPr>
      </p:pic>
      <p:sp>
        <p:nvSpPr>
          <p:cNvPr id="2" name="Title 1">
            <a:extLst>
              <a:ext uri="{FF2B5EF4-FFF2-40B4-BE49-F238E27FC236}">
                <a16:creationId xmlns:a16="http://schemas.microsoft.com/office/drawing/2014/main" id="{7CB87D0E-8DF8-FCC5-3507-1367E5B62BB7}"/>
              </a:ext>
            </a:extLst>
          </p:cNvPr>
          <p:cNvSpPr>
            <a:spLocks noGrp="1"/>
          </p:cNvSpPr>
          <p:nvPr>
            <p:ph type="title"/>
          </p:nvPr>
        </p:nvSpPr>
        <p:spPr>
          <a:xfrm>
            <a:off x="508673" y="286604"/>
            <a:ext cx="11317971" cy="1025088"/>
          </a:xfr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dirty="0">
                <a:solidFill>
                  <a:schemeClr val="bg1"/>
                </a:solidFill>
              </a:rPr>
              <a:t>INTRODUCTION</a:t>
            </a:r>
          </a:p>
        </p:txBody>
      </p:sp>
      <p:sp>
        <p:nvSpPr>
          <p:cNvPr id="3" name="Content Placeholder 2">
            <a:extLst>
              <a:ext uri="{FF2B5EF4-FFF2-40B4-BE49-F238E27FC236}">
                <a16:creationId xmlns:a16="http://schemas.microsoft.com/office/drawing/2014/main" id="{36822B05-E99C-9292-B1B6-9A6166598C3B}"/>
              </a:ext>
            </a:extLst>
          </p:cNvPr>
          <p:cNvSpPr>
            <a:spLocks noGrp="1"/>
          </p:cNvSpPr>
          <p:nvPr>
            <p:ph idx="1"/>
          </p:nvPr>
        </p:nvSpPr>
        <p:spPr>
          <a:xfrm>
            <a:off x="508673" y="1598296"/>
            <a:ext cx="11317971" cy="4973101"/>
          </a:xfrm>
          <a:ln>
            <a:solidFill>
              <a:schemeClr val="bg1"/>
            </a:solid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a:normAutofit/>
          </a:bodyPr>
          <a:lstStyle/>
          <a:p>
            <a:r>
              <a:rPr lang="en-US" sz="2000" b="1" dirty="0">
                <a:solidFill>
                  <a:schemeClr val="bg1"/>
                </a:solidFill>
                <a:latin typeface="+mj-lt"/>
              </a:rPr>
              <a:t>In the Following sections, a brief introduction for the work has been included.</a:t>
            </a:r>
          </a:p>
          <a:p>
            <a:br>
              <a:rPr lang="en-US" sz="1600" dirty="0">
                <a:solidFill>
                  <a:schemeClr val="bg1"/>
                </a:solidFill>
                <a:latin typeface="+mj-lt"/>
              </a:rPr>
            </a:br>
            <a:r>
              <a:rPr lang="en-US" sz="1800" dirty="0">
                <a:solidFill>
                  <a:schemeClr val="accent1"/>
                </a:solidFill>
                <a:latin typeface="+mj-lt"/>
              </a:rPr>
              <a:t>It’s a GUI-based project used with the swing library to organize all the elements that work under the </a:t>
            </a:r>
            <a:r>
              <a:rPr lang="en-US" sz="1800" b="1" dirty="0">
                <a:solidFill>
                  <a:schemeClr val="accent1"/>
                </a:solidFill>
                <a:latin typeface="+mj-lt"/>
              </a:rPr>
              <a:t>Notes and Password Manager.</a:t>
            </a:r>
            <a:endParaRPr lang="en-US" sz="1800" dirty="0">
              <a:solidFill>
                <a:schemeClr val="accent1"/>
              </a:solidFill>
              <a:latin typeface="+mj-lt"/>
            </a:endParaRPr>
          </a:p>
          <a:p>
            <a:r>
              <a:rPr lang="en-US" sz="1800" dirty="0">
                <a:solidFill>
                  <a:schemeClr val="accent1"/>
                </a:solidFill>
                <a:latin typeface="+mj-lt"/>
              </a:rPr>
              <a:t>Notes and Password Manager is an application that helps users securely store and organize their notes and passwords. It offers features such as </a:t>
            </a:r>
            <a:r>
              <a:rPr lang="en-US" sz="1800" b="1" dirty="0">
                <a:solidFill>
                  <a:schemeClr val="accent1"/>
                </a:solidFill>
                <a:latin typeface="+mj-lt"/>
              </a:rPr>
              <a:t>Store Password, Search Password, Add Note and Display Note.</a:t>
            </a:r>
            <a:r>
              <a:rPr lang="en-US" sz="1800" dirty="0">
                <a:solidFill>
                  <a:schemeClr val="accent1"/>
                </a:solidFill>
                <a:latin typeface="+mj-lt"/>
              </a:rPr>
              <a:t> The app allows users to store all of their confidential information in one place. The app also offers a variety of customization options and the ability to share information with others. In addition, Notes and Password Manager also provides users with an easy-to-use and intuitive interface, making it easy to manage their information.</a:t>
            </a:r>
          </a:p>
          <a:p>
            <a:r>
              <a:rPr lang="en-US" sz="2000" b="1" dirty="0">
                <a:solidFill>
                  <a:schemeClr val="bg1"/>
                </a:solidFill>
                <a:latin typeface="+mj-lt"/>
              </a:rPr>
              <a:t>Features</a:t>
            </a:r>
            <a:endParaRPr lang="en-US" sz="2000" dirty="0">
              <a:solidFill>
                <a:schemeClr val="accent1"/>
              </a:solidFill>
              <a:latin typeface="+mj-lt"/>
            </a:endParaRPr>
          </a:p>
          <a:p>
            <a:pPr lvl="0" fontAlgn="base"/>
            <a:r>
              <a:rPr lang="en-US" sz="1800" dirty="0">
                <a:solidFill>
                  <a:schemeClr val="accent1"/>
                </a:solidFill>
                <a:latin typeface="+mj-lt"/>
              </a:rPr>
              <a:t>Store and Retrieve passwords</a:t>
            </a:r>
          </a:p>
          <a:p>
            <a:pPr lvl="0" fontAlgn="base"/>
            <a:r>
              <a:rPr lang="en-US" sz="1800" dirty="0">
                <a:solidFill>
                  <a:schemeClr val="accent1"/>
                </a:solidFill>
                <a:latin typeface="+mj-lt"/>
              </a:rPr>
              <a:t>Add a note and view the note added</a:t>
            </a:r>
          </a:p>
          <a:p>
            <a:endParaRPr lang="en-US" dirty="0"/>
          </a:p>
        </p:txBody>
      </p:sp>
    </p:spTree>
    <p:extLst>
      <p:ext uri="{BB962C8B-B14F-4D97-AF65-F5344CB8AC3E}">
        <p14:creationId xmlns:p14="http://schemas.microsoft.com/office/powerpoint/2010/main" val="3957540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ircle(in)">
                                      <p:cBhvr>
                                        <p:cTn id="21" dur="2000"/>
                                        <p:tgtEl>
                                          <p:spTgt spid="3">
                                            <p:txEl>
                                              <p:pRg st="3" end="3"/>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circle(in)">
                                      <p:cBhvr>
                                        <p:cTn id="24" dur="2000"/>
                                        <p:tgtEl>
                                          <p:spTgt spid="3">
                                            <p:txEl>
                                              <p:pRg st="4" end="4"/>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235D972-AF08-F0EF-921A-E347B8BC8B1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Lst>
          </a:blip>
          <a:stretch>
            <a:fillRect/>
          </a:stretch>
        </p:blipFill>
        <p:spPr>
          <a:xfrm>
            <a:off x="-1051" y="0"/>
            <a:ext cx="12192000" cy="6858000"/>
          </a:xfrm>
          <a:prstGeom prst="rect">
            <a:avLst/>
          </a:prstGeom>
        </p:spPr>
      </p:pic>
      <p:sp>
        <p:nvSpPr>
          <p:cNvPr id="2" name="Title 1">
            <a:extLst>
              <a:ext uri="{FF2B5EF4-FFF2-40B4-BE49-F238E27FC236}">
                <a16:creationId xmlns:a16="http://schemas.microsoft.com/office/drawing/2014/main" id="{074FCA73-5E8D-FA94-6F15-766486585F94}"/>
              </a:ext>
            </a:extLst>
          </p:cNvPr>
          <p:cNvSpPr>
            <a:spLocks noGrp="1"/>
          </p:cNvSpPr>
          <p:nvPr>
            <p:ph type="title"/>
          </p:nvPr>
        </p:nvSpPr>
        <p:spPr>
          <a:xfrm>
            <a:off x="436005" y="286603"/>
            <a:ext cx="11239248" cy="1450757"/>
          </a:xfr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4400" dirty="0">
                <a:solidFill>
                  <a:schemeClr val="bg1"/>
                </a:solidFill>
                <a:latin typeface="Arial Black" panose="020B0A04020102020204" pitchFamily="34" charset="0"/>
              </a:rPr>
              <a:t>Methodology</a:t>
            </a:r>
          </a:p>
        </p:txBody>
      </p:sp>
      <p:sp>
        <p:nvSpPr>
          <p:cNvPr id="11" name="Content Placeholder 10">
            <a:extLst>
              <a:ext uri="{FF2B5EF4-FFF2-40B4-BE49-F238E27FC236}">
                <a16:creationId xmlns:a16="http://schemas.microsoft.com/office/drawing/2014/main" id="{FD415873-3D23-1FDE-E744-F72C6C70E0F5}"/>
              </a:ext>
            </a:extLst>
          </p:cNvPr>
          <p:cNvSpPr>
            <a:spLocks noGrp="1"/>
          </p:cNvSpPr>
          <p:nvPr>
            <p:ph idx="1"/>
          </p:nvPr>
        </p:nvSpPr>
        <p:spPr>
          <a:xfrm>
            <a:off x="436005" y="2023963"/>
            <a:ext cx="11239248" cy="4635391"/>
          </a:xfr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endParaRPr lang="en-US" sz="1500" dirty="0">
              <a:solidFill>
                <a:schemeClr val="tx1"/>
              </a:solidFill>
              <a:latin typeface="Malgun Gothic" panose="020B0503020000020004" pitchFamily="34" charset="-127"/>
              <a:ea typeface="Malgun Gothic" panose="020B0503020000020004" pitchFamily="34" charset="-127"/>
              <a:cs typeface="Times New Roman" panose="02020603050405020304" pitchFamily="18" charset="0"/>
            </a:endParaRPr>
          </a:p>
          <a:p>
            <a:endParaRPr lang="en-US" sz="1500" dirty="0">
              <a:solidFill>
                <a:schemeClr val="tx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algn="l"/>
            <a:endParaRPr lang="en-US" sz="1500" dirty="0">
              <a:latin typeface="Malgun Gothic" panose="020B0503020000020004" pitchFamily="34" charset="-127"/>
              <a:ea typeface="Malgun Gothic" panose="020B0503020000020004" pitchFamily="34" charset="-127"/>
            </a:endParaRPr>
          </a:p>
          <a:p>
            <a:endParaRPr lang="en-US" sz="2400" dirty="0">
              <a:latin typeface="+mj-lt"/>
            </a:endParaRPr>
          </a:p>
        </p:txBody>
      </p:sp>
      <p:sp>
        <p:nvSpPr>
          <p:cNvPr id="4" name="TextBox 3">
            <a:extLst>
              <a:ext uri="{FF2B5EF4-FFF2-40B4-BE49-F238E27FC236}">
                <a16:creationId xmlns:a16="http://schemas.microsoft.com/office/drawing/2014/main" id="{1908EBEC-BC6A-0BF1-2DD3-4954CD120F1E}"/>
              </a:ext>
            </a:extLst>
          </p:cNvPr>
          <p:cNvSpPr txBox="1"/>
          <p:nvPr/>
        </p:nvSpPr>
        <p:spPr>
          <a:xfrm>
            <a:off x="436005" y="2107618"/>
            <a:ext cx="11239248" cy="1292662"/>
          </a:xfrm>
          <a:prstGeom prst="rect">
            <a:avLst/>
          </a:prstGeom>
          <a:noFill/>
        </p:spPr>
        <p:txBody>
          <a:bodyPr wrap="square">
            <a:spAutoFit/>
          </a:bodyPr>
          <a:lstStyle/>
          <a:p>
            <a:pPr marR="0" lvl="0">
              <a:spcBef>
                <a:spcPts val="0"/>
              </a:spcBef>
              <a:spcAft>
                <a:spcPts val="0"/>
              </a:spcAft>
              <a:buSzPts val="1400"/>
            </a:pPr>
            <a:r>
              <a:rPr lang="en-US" sz="2400" b="1" dirty="0">
                <a:solidFill>
                  <a:schemeClr val="bg1"/>
                </a:solidFill>
                <a:effectLst/>
                <a:latin typeface="+mj-lt"/>
                <a:ea typeface="Times New Roman" panose="02020603050405020304" pitchFamily="18" charset="0"/>
              </a:rPr>
              <a:t>1. Design:</a:t>
            </a:r>
            <a:r>
              <a:rPr lang="en-US" sz="2400" dirty="0">
                <a:solidFill>
                  <a:schemeClr val="bg1"/>
                </a:solidFill>
                <a:effectLst/>
                <a:latin typeface="+mj-lt"/>
                <a:ea typeface="Times New Roman" panose="02020603050405020304" pitchFamily="18" charset="0"/>
              </a:rPr>
              <a:t> </a:t>
            </a:r>
            <a:r>
              <a:rPr lang="en-US" dirty="0">
                <a:solidFill>
                  <a:schemeClr val="accent1"/>
                </a:solidFill>
                <a:effectLst/>
                <a:latin typeface="+mj-lt"/>
                <a:ea typeface="Times New Roman" panose="02020603050405020304" pitchFamily="18" charset="0"/>
              </a:rPr>
              <a:t>This is the initial step of the development process. It involves understanding the requirements of the project and designing the architecture of the application. This includes deciding on the technologies to be used, the programming language to be used, the database structure, and the overall design of the application. </a:t>
            </a:r>
          </a:p>
        </p:txBody>
      </p:sp>
      <p:sp>
        <p:nvSpPr>
          <p:cNvPr id="8" name="TextBox 7">
            <a:extLst>
              <a:ext uri="{FF2B5EF4-FFF2-40B4-BE49-F238E27FC236}">
                <a16:creationId xmlns:a16="http://schemas.microsoft.com/office/drawing/2014/main" id="{B6591275-61BA-CA74-1926-A6D00E33CE7D}"/>
              </a:ext>
            </a:extLst>
          </p:cNvPr>
          <p:cNvSpPr txBox="1"/>
          <p:nvPr/>
        </p:nvSpPr>
        <p:spPr>
          <a:xfrm>
            <a:off x="436005" y="3398356"/>
            <a:ext cx="11239248" cy="1292662"/>
          </a:xfrm>
          <a:prstGeom prst="rect">
            <a:avLst/>
          </a:prstGeom>
          <a:noFill/>
        </p:spPr>
        <p:txBody>
          <a:bodyPr wrap="square">
            <a:spAutoFit/>
          </a:bodyPr>
          <a:lstStyle/>
          <a:p>
            <a:pPr marR="0" lvl="0">
              <a:spcBef>
                <a:spcPts val="0"/>
              </a:spcBef>
              <a:spcAft>
                <a:spcPts val="0"/>
              </a:spcAft>
              <a:buSzPts val="1400"/>
            </a:pPr>
            <a:r>
              <a:rPr lang="en-US" sz="2400" b="1" dirty="0">
                <a:solidFill>
                  <a:schemeClr val="bg1"/>
                </a:solidFill>
                <a:effectLst/>
                <a:latin typeface="+mj-lt"/>
                <a:ea typeface="Times New Roman" panose="02020603050405020304" pitchFamily="18" charset="0"/>
              </a:rPr>
              <a:t>2. Coding:</a:t>
            </a:r>
            <a:r>
              <a:rPr lang="en-US" sz="2400" dirty="0">
                <a:solidFill>
                  <a:schemeClr val="bg1"/>
                </a:solidFill>
                <a:effectLst/>
                <a:latin typeface="+mj-lt"/>
                <a:ea typeface="Times New Roman" panose="02020603050405020304" pitchFamily="18" charset="0"/>
              </a:rPr>
              <a:t> </a:t>
            </a:r>
            <a:r>
              <a:rPr lang="en-US" dirty="0">
                <a:solidFill>
                  <a:schemeClr val="accent1"/>
                </a:solidFill>
                <a:effectLst/>
                <a:latin typeface="+mj-lt"/>
                <a:ea typeface="Times New Roman" panose="02020603050405020304" pitchFamily="18" charset="0"/>
              </a:rPr>
              <a:t>After the design phase is complete, the coding begins. This involves writing the code for the application in the chosen programming language. This includes writing the code for the user interface, the database structure, the business logic, and integrating the application with any external services. </a:t>
            </a:r>
          </a:p>
        </p:txBody>
      </p:sp>
      <p:sp>
        <p:nvSpPr>
          <p:cNvPr id="10" name="TextBox 9">
            <a:extLst>
              <a:ext uri="{FF2B5EF4-FFF2-40B4-BE49-F238E27FC236}">
                <a16:creationId xmlns:a16="http://schemas.microsoft.com/office/drawing/2014/main" id="{11FFE7CA-AD5D-9FC1-26B6-84ECFD24C262}"/>
              </a:ext>
            </a:extLst>
          </p:cNvPr>
          <p:cNvSpPr txBox="1"/>
          <p:nvPr/>
        </p:nvSpPr>
        <p:spPr>
          <a:xfrm>
            <a:off x="414985" y="4623645"/>
            <a:ext cx="11239247" cy="1015663"/>
          </a:xfrm>
          <a:prstGeom prst="rect">
            <a:avLst/>
          </a:prstGeom>
          <a:noFill/>
        </p:spPr>
        <p:txBody>
          <a:bodyPr wrap="square">
            <a:spAutoFit/>
          </a:bodyPr>
          <a:lstStyle/>
          <a:p>
            <a:pPr marR="0" lvl="0">
              <a:spcBef>
                <a:spcPts val="0"/>
              </a:spcBef>
              <a:spcAft>
                <a:spcPts val="0"/>
              </a:spcAft>
              <a:buSzPts val="1400"/>
            </a:pPr>
            <a:r>
              <a:rPr lang="en-US" sz="2400" b="1" dirty="0">
                <a:solidFill>
                  <a:schemeClr val="bg1"/>
                </a:solidFill>
                <a:effectLst/>
                <a:latin typeface="+mj-lt"/>
                <a:ea typeface="Times New Roman" panose="02020603050405020304" pitchFamily="18" charset="0"/>
              </a:rPr>
              <a:t>3. Testing: </a:t>
            </a:r>
            <a:r>
              <a:rPr lang="en-US" dirty="0">
                <a:solidFill>
                  <a:schemeClr val="accent1"/>
                </a:solidFill>
                <a:effectLst/>
                <a:latin typeface="+mj-lt"/>
                <a:ea typeface="Times New Roman" panose="02020603050405020304" pitchFamily="18" charset="0"/>
              </a:rPr>
              <a:t>Once the coding phase is complete, the application needs to be tested to ensure that it works as expected. This involves testing the application for bugs, performance, and usability. </a:t>
            </a:r>
          </a:p>
        </p:txBody>
      </p:sp>
      <p:sp>
        <p:nvSpPr>
          <p:cNvPr id="13" name="TextBox 12">
            <a:extLst>
              <a:ext uri="{FF2B5EF4-FFF2-40B4-BE49-F238E27FC236}">
                <a16:creationId xmlns:a16="http://schemas.microsoft.com/office/drawing/2014/main" id="{BD6350F8-90B3-AAFB-29A3-A874D5921D31}"/>
              </a:ext>
            </a:extLst>
          </p:cNvPr>
          <p:cNvSpPr txBox="1"/>
          <p:nvPr/>
        </p:nvSpPr>
        <p:spPr>
          <a:xfrm>
            <a:off x="436004" y="5571934"/>
            <a:ext cx="11260269" cy="1015663"/>
          </a:xfrm>
          <a:prstGeom prst="rect">
            <a:avLst/>
          </a:prstGeom>
          <a:noFill/>
        </p:spPr>
        <p:txBody>
          <a:bodyPr wrap="square">
            <a:spAutoFit/>
          </a:bodyPr>
          <a:lstStyle/>
          <a:p>
            <a:pPr marR="0" lvl="0">
              <a:spcBef>
                <a:spcPts val="0"/>
              </a:spcBef>
              <a:spcAft>
                <a:spcPts val="0"/>
              </a:spcAft>
              <a:buSzPts val="1400"/>
            </a:pPr>
            <a:r>
              <a:rPr lang="en-US" sz="2400" b="1" dirty="0">
                <a:solidFill>
                  <a:schemeClr val="bg1"/>
                </a:solidFill>
                <a:effectLst/>
                <a:latin typeface="+mj-lt"/>
                <a:ea typeface="Times New Roman" panose="02020603050405020304" pitchFamily="18" charset="0"/>
              </a:rPr>
              <a:t>4. Maintenance: </a:t>
            </a:r>
            <a:r>
              <a:rPr lang="en-US" sz="1800" dirty="0">
                <a:solidFill>
                  <a:schemeClr val="accent1"/>
                </a:solidFill>
                <a:effectLst/>
                <a:latin typeface="+mj-lt"/>
                <a:ea typeface="Times New Roman" panose="02020603050405020304" pitchFamily="18" charset="0"/>
              </a:rPr>
              <a:t>After the application is deployed, it needs to be maintained. This involves fixing any bugs that are discovered, adding new features, and updating the application as required.</a:t>
            </a:r>
            <a:endParaRPr lang="en-US" sz="1600" dirty="0">
              <a:solidFill>
                <a:schemeClr val="accent1"/>
              </a:solidFill>
              <a:effectLst/>
              <a:latin typeface="+mj-lt"/>
              <a:ea typeface="Times New Roman" panose="02020603050405020304" pitchFamily="18" charset="0"/>
            </a:endParaRPr>
          </a:p>
        </p:txBody>
      </p:sp>
    </p:spTree>
    <p:extLst>
      <p:ext uri="{BB962C8B-B14F-4D97-AF65-F5344CB8AC3E}">
        <p14:creationId xmlns:p14="http://schemas.microsoft.com/office/powerpoint/2010/main" val="1600402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circle(in)">
                                      <p:cBhvr>
                                        <p:cTn id="17" dur="20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circle(in)">
                                      <p:cBhvr>
                                        <p:cTn id="22" dur="20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circle(in)">
                                      <p:cBhvr>
                                        <p:cTn id="27" dur="2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37CA83-14CE-0A5C-AA2F-9B38FEB9262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Lst>
          </a:blip>
          <a:stretch>
            <a:fillRect/>
          </a:stretch>
        </p:blipFill>
        <p:spPr>
          <a:xfrm>
            <a:off x="5414" y="0"/>
            <a:ext cx="12181172" cy="6858000"/>
          </a:xfrm>
          <a:prstGeom prst="rect">
            <a:avLst/>
          </a:prstGeom>
        </p:spPr>
      </p:pic>
      <p:sp>
        <p:nvSpPr>
          <p:cNvPr id="2" name="Title 1">
            <a:extLst>
              <a:ext uri="{FF2B5EF4-FFF2-40B4-BE49-F238E27FC236}">
                <a16:creationId xmlns:a16="http://schemas.microsoft.com/office/drawing/2014/main" id="{DED563E9-DE41-EF69-76CF-8B9D6DC61743}"/>
              </a:ext>
            </a:extLst>
          </p:cNvPr>
          <p:cNvSpPr>
            <a:spLocks noGrp="1"/>
          </p:cNvSpPr>
          <p:nvPr>
            <p:ph type="title"/>
          </p:nvPr>
        </p:nvSpPr>
        <p:spPr>
          <a:xfrm>
            <a:off x="454172" y="286603"/>
            <a:ext cx="11372472" cy="1450757"/>
          </a:xfrm>
          <a:ln>
            <a:solidFill>
              <a:schemeClr val="bg1"/>
            </a:solidFill>
          </a:ln>
          <a:effectLst/>
          <a:scene3d>
            <a:camera prst="orthographicFront">
              <a:rot lat="0" lon="0" rev="0"/>
            </a:camera>
            <a:lightRig rig="contrasting" dir="t">
              <a:rot lat="0" lon="0" rev="7800000"/>
            </a:lightRig>
          </a:scene3d>
          <a:sp3d>
            <a:bevelT w="139700" h="139700"/>
          </a:sp3d>
        </p:spPr>
        <p:txBody>
          <a:bodyPr/>
          <a:lstStyle/>
          <a:p>
            <a:pPr algn="ctr"/>
            <a:r>
              <a:rPr lang="en-US" b="1" dirty="0">
                <a:solidFill>
                  <a:schemeClr val="bg1"/>
                </a:solidFill>
              </a:rPr>
              <a:t>Code Explanation</a:t>
            </a:r>
          </a:p>
        </p:txBody>
      </p:sp>
      <p:sp>
        <p:nvSpPr>
          <p:cNvPr id="3" name="Content Placeholder 2">
            <a:extLst>
              <a:ext uri="{FF2B5EF4-FFF2-40B4-BE49-F238E27FC236}">
                <a16:creationId xmlns:a16="http://schemas.microsoft.com/office/drawing/2014/main" id="{B80DABB2-4BA4-2B09-5796-97BE40A8B055}"/>
              </a:ext>
            </a:extLst>
          </p:cNvPr>
          <p:cNvSpPr>
            <a:spLocks noGrp="1"/>
          </p:cNvSpPr>
          <p:nvPr>
            <p:ph idx="1"/>
          </p:nvPr>
        </p:nvSpPr>
        <p:spPr>
          <a:xfrm>
            <a:off x="454172" y="2072106"/>
            <a:ext cx="11372472" cy="4383433"/>
          </a:xfrm>
          <a:ln>
            <a:solidFill>
              <a:schemeClr val="bg1"/>
            </a:solidFill>
          </a:ln>
          <a:effectLst/>
          <a:scene3d>
            <a:camera prst="orthographicFront">
              <a:rot lat="0" lon="0" rev="0"/>
            </a:camera>
            <a:lightRig rig="contrasting" dir="t">
              <a:rot lat="0" lon="0" rev="7800000"/>
            </a:lightRig>
          </a:scene3d>
          <a:sp3d>
            <a:bevelT w="139700" h="139700"/>
          </a:sp3d>
        </p:spPr>
        <p:txBody>
          <a:bodyPr>
            <a:normAutofit lnSpcReduction="10000"/>
          </a:bodyPr>
          <a:lstStyle/>
          <a:p>
            <a:r>
              <a:rPr lang="en-US" sz="1400" b="1" dirty="0">
                <a:solidFill>
                  <a:schemeClr val="bg1"/>
                </a:solidFill>
                <a:latin typeface="+mj-lt"/>
                <a:ea typeface="Malgun Gothic" panose="020B0503020000020004" pitchFamily="34" charset="-127"/>
              </a:rPr>
              <a:t>So I have made this code in such a way that first I have made the separate class which is class SplashScreen were the Loading screen is designed to make the App more interesting and creative.</a:t>
            </a:r>
          </a:p>
          <a:p>
            <a:r>
              <a:rPr lang="en-US" sz="1600" b="1" dirty="0">
                <a:solidFill>
                  <a:schemeClr val="accent4"/>
                </a:solidFill>
                <a:latin typeface="+mj-lt"/>
                <a:ea typeface="Malgun Gothic" panose="020B0503020000020004" pitchFamily="34" charset="-127"/>
              </a:rPr>
              <a:t>In SplashScren we have called 4 Function( ) which is-:</a:t>
            </a:r>
          </a:p>
          <a:p>
            <a:r>
              <a:rPr lang="en-US" sz="1600" b="1" dirty="0">
                <a:solidFill>
                  <a:srgbClr val="92D050"/>
                </a:solidFill>
                <a:latin typeface="+mj-lt"/>
                <a:ea typeface="Malgun Gothic" panose="020B0503020000020004" pitchFamily="34" charset="-127"/>
              </a:rPr>
              <a:t>1. create( )</a:t>
            </a:r>
          </a:p>
          <a:p>
            <a:r>
              <a:rPr lang="en-US" sz="1400" b="1" dirty="0">
                <a:solidFill>
                  <a:schemeClr val="bg1"/>
                </a:solidFill>
                <a:latin typeface="+mj-lt"/>
                <a:ea typeface="Malgun Gothic" panose="020B0503020000020004" pitchFamily="34" charset="-127"/>
              </a:rPr>
              <a:t>In this Function we have created the frame of the Loading screen for the User.</a:t>
            </a:r>
          </a:p>
          <a:p>
            <a:r>
              <a:rPr lang="en-US" sz="1600" b="1" dirty="0">
                <a:solidFill>
                  <a:srgbClr val="92D050"/>
                </a:solidFill>
                <a:latin typeface="+mj-lt"/>
                <a:ea typeface="Malgun Gothic" panose="020B0503020000020004" pitchFamily="34" charset="-127"/>
              </a:rPr>
              <a:t>2. addText( )</a:t>
            </a:r>
          </a:p>
          <a:p>
            <a:r>
              <a:rPr lang="en-US" sz="1400" b="1" dirty="0">
                <a:solidFill>
                  <a:schemeClr val="bg1"/>
                </a:solidFill>
                <a:latin typeface="+mj-lt"/>
                <a:ea typeface="Malgun Gothic" panose="020B0503020000020004" pitchFamily="34" charset="-127"/>
              </a:rPr>
              <a:t>In this Function we have Declared the font type, its size, color and Text.</a:t>
            </a:r>
          </a:p>
          <a:p>
            <a:r>
              <a:rPr lang="en-US" sz="1600" b="1" dirty="0">
                <a:solidFill>
                  <a:srgbClr val="92D050"/>
                </a:solidFill>
                <a:latin typeface="+mj-lt"/>
                <a:ea typeface="Malgun Gothic" panose="020B0503020000020004" pitchFamily="34" charset="-127"/>
              </a:rPr>
              <a:t>3. addProgramBar( )</a:t>
            </a:r>
          </a:p>
          <a:p>
            <a:r>
              <a:rPr lang="en-US" sz="1400" b="1" dirty="0">
                <a:solidFill>
                  <a:schemeClr val="bg1"/>
                </a:solidFill>
                <a:latin typeface="+mj-lt"/>
                <a:ea typeface="Malgun Gothic" panose="020B0503020000020004" pitchFamily="34" charset="-127"/>
              </a:rPr>
              <a:t>In this Function we have made the Bar for the Loading Screen to make it user friendly.</a:t>
            </a:r>
          </a:p>
          <a:p>
            <a:r>
              <a:rPr lang="en-US" sz="1400" b="1" dirty="0">
                <a:solidFill>
                  <a:srgbClr val="92D050"/>
                </a:solidFill>
                <a:latin typeface="+mj-lt"/>
                <a:ea typeface="Malgun Gothic" panose="020B0503020000020004" pitchFamily="34" charset="-127"/>
              </a:rPr>
              <a:t>4. runningPBar( )</a:t>
            </a:r>
          </a:p>
          <a:p>
            <a:r>
              <a:rPr lang="en-US" sz="1400" b="1" dirty="0">
                <a:solidFill>
                  <a:schemeClr val="bg1"/>
                </a:solidFill>
                <a:latin typeface="+mj-lt"/>
                <a:ea typeface="Malgun Gothic" panose="020B0503020000020004" pitchFamily="34" charset="-127"/>
              </a:rPr>
              <a:t>In the Function inside the bar which shows the loading percentage from 0 to 100% were 100 is the termination point.</a:t>
            </a:r>
          </a:p>
          <a:p>
            <a:endParaRPr lang="en-US" sz="2000" b="1" dirty="0">
              <a:solidFill>
                <a:schemeClr val="bg1"/>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639235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8" dur="500"/>
                                        <p:tgtEl>
                                          <p:spTgt spid="3">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down)">
                                      <p:cBhvr>
                                        <p:cTn id="36" dur="1500"/>
                                        <p:tgtEl>
                                          <p:spTgt spid="3">
                                            <p:txEl>
                                              <p:pRg st="3" end="3"/>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down)">
                                      <p:cBhvr>
                                        <p:cTn id="39" dur="1500"/>
                                        <p:tgtEl>
                                          <p:spTgt spid="3">
                                            <p:txEl>
                                              <p:pRg st="5" end="5"/>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1500"/>
                                        <p:tgtEl>
                                          <p:spTgt spid="3">
                                            <p:txEl>
                                              <p:pRg st="7" end="7"/>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wipe(down)">
                                      <p:cBhvr>
                                        <p:cTn id="45" dur="1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E78994-E392-37D3-19F8-944E658FE0D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4344"/>
            <a:ext cx="12192000" cy="6860583"/>
          </a:xfrm>
          <a:prstGeom prst="rect">
            <a:avLst/>
          </a:prstGeom>
        </p:spPr>
      </p:pic>
      <p:sp>
        <p:nvSpPr>
          <p:cNvPr id="2" name="Title 1">
            <a:extLst>
              <a:ext uri="{FF2B5EF4-FFF2-40B4-BE49-F238E27FC236}">
                <a16:creationId xmlns:a16="http://schemas.microsoft.com/office/drawing/2014/main" id="{96D1BFDE-6007-4AC5-F5D2-A339C7EA9789}"/>
              </a:ext>
            </a:extLst>
          </p:cNvPr>
          <p:cNvSpPr>
            <a:spLocks noGrp="1"/>
          </p:cNvSpPr>
          <p:nvPr>
            <p:ph type="title"/>
          </p:nvPr>
        </p:nvSpPr>
        <p:spPr>
          <a:xfrm>
            <a:off x="469231" y="286603"/>
            <a:ext cx="11333747" cy="1450757"/>
          </a:xfrm>
          <a:ln>
            <a:solidFill>
              <a:schemeClr val="bg1"/>
            </a:solidFill>
          </a:ln>
        </p:spPr>
        <p:txBody>
          <a:bodyPr/>
          <a:lstStyle/>
          <a:p>
            <a:pPr algn="ctr"/>
            <a:r>
              <a:rPr lang="en-US" dirty="0">
                <a:solidFill>
                  <a:schemeClr val="bg1"/>
                </a:solidFill>
                <a:latin typeface="Impact" panose="020B0806030902050204" pitchFamily="34" charset="0"/>
              </a:rPr>
              <a:t>Notes And Password Function Explanation</a:t>
            </a:r>
          </a:p>
        </p:txBody>
      </p:sp>
      <p:sp>
        <p:nvSpPr>
          <p:cNvPr id="3" name="Content Placeholder 2">
            <a:extLst>
              <a:ext uri="{FF2B5EF4-FFF2-40B4-BE49-F238E27FC236}">
                <a16:creationId xmlns:a16="http://schemas.microsoft.com/office/drawing/2014/main" id="{DBB10E2E-517D-88A6-7DCB-907074A430C3}"/>
              </a:ext>
            </a:extLst>
          </p:cNvPr>
          <p:cNvSpPr>
            <a:spLocks noGrp="1"/>
          </p:cNvSpPr>
          <p:nvPr>
            <p:ph sz="half" idx="1"/>
          </p:nvPr>
        </p:nvSpPr>
        <p:spPr>
          <a:xfrm>
            <a:off x="469231" y="2120900"/>
            <a:ext cx="5477397" cy="4336656"/>
          </a:xfrm>
          <a:ln>
            <a:solidFill>
              <a:schemeClr val="bg1"/>
            </a:solidFill>
          </a:ln>
        </p:spPr>
        <p:txBody>
          <a:bodyPr>
            <a:normAutofit fontScale="85000" lnSpcReduction="20000"/>
          </a:bodyPr>
          <a:lstStyle/>
          <a:p>
            <a:pPr algn="ctr"/>
            <a:r>
              <a:rPr lang="en-US" sz="1800" b="1" dirty="0">
                <a:solidFill>
                  <a:schemeClr val="accent4"/>
                </a:solidFill>
                <a:latin typeface="Arial Black" panose="020B0A04020102020204" pitchFamily="34" charset="0"/>
              </a:rPr>
              <a:t>Notes</a:t>
            </a:r>
          </a:p>
          <a:p>
            <a:r>
              <a:rPr lang="en-US" dirty="0">
                <a:solidFill>
                  <a:schemeClr val="bg1"/>
                </a:solidFill>
                <a:latin typeface="+mj-lt"/>
              </a:rPr>
              <a:t>The code creates a Jframe and a JButton, both called "Get Note". The JButton is set to a specific size and location and then added to the JFrame. An action listener is then added to the JButton, which checks if the button has been pressed. If it has, it will then check if the last note added is empty or not. If it is empty, a message dialog will be shown saying that no note was found. If the note is not empty, it will be displayed in a text area and a message dialog will be shown. Finally, a message dialog will be shown if the user tries to retrieve a note before adding one.</a:t>
            </a:r>
            <a:endParaRPr lang="en-US" b="1" dirty="0">
              <a:solidFill>
                <a:schemeClr val="bg1"/>
              </a:solidFill>
              <a:latin typeface="+mj-lt"/>
            </a:endParaRPr>
          </a:p>
        </p:txBody>
      </p:sp>
      <p:sp>
        <p:nvSpPr>
          <p:cNvPr id="4" name="Content Placeholder 3">
            <a:extLst>
              <a:ext uri="{FF2B5EF4-FFF2-40B4-BE49-F238E27FC236}">
                <a16:creationId xmlns:a16="http://schemas.microsoft.com/office/drawing/2014/main" id="{8914CC21-BE80-8D89-9931-9C8DD20C8787}"/>
              </a:ext>
            </a:extLst>
          </p:cNvPr>
          <p:cNvSpPr>
            <a:spLocks noGrp="1"/>
          </p:cNvSpPr>
          <p:nvPr>
            <p:ph sz="half" idx="2"/>
          </p:nvPr>
        </p:nvSpPr>
        <p:spPr>
          <a:xfrm>
            <a:off x="6245375" y="2120899"/>
            <a:ext cx="5538354" cy="4336656"/>
          </a:xfrm>
          <a:ln>
            <a:solidFill>
              <a:schemeClr val="bg1"/>
            </a:solidFill>
          </a:ln>
        </p:spPr>
        <p:txBody>
          <a:bodyPr>
            <a:normAutofit fontScale="85000" lnSpcReduction="20000"/>
          </a:bodyPr>
          <a:lstStyle/>
          <a:p>
            <a:pPr algn="ctr"/>
            <a:r>
              <a:rPr lang="en-US" sz="1800" b="1" dirty="0">
                <a:solidFill>
                  <a:schemeClr val="accent4"/>
                </a:solidFill>
                <a:latin typeface="Arial Black" panose="020B0A04020102020204" pitchFamily="34" charset="0"/>
              </a:rPr>
              <a:t>Password</a:t>
            </a:r>
          </a:p>
          <a:p>
            <a:r>
              <a:rPr lang="en-US" dirty="0">
                <a:solidFill>
                  <a:schemeClr val="bg1"/>
                </a:solidFill>
                <a:latin typeface="+mj-lt"/>
              </a:rPr>
              <a:t>This code is creating a Password Manager GUI. The PasswordManager() function creates the components of the GUI such as frames and buttons. The JFrame is created and its size and close operation is set. The buttons for the GUI are also created and their size and visibility is set. The GUI ButtonsSetting( ) function is used to set the properties of the buttons such as font, background and foreground colors. The PassStoreBtn button is used to store the entered account name and password in the hashtable. The StoringGUI( ) function is used to create the components of the store frame. The AccAddBtn is used to actually add the account name and password to the hashtable. The PassSearchBtn is used to search the password of the entered account name. The searchPassArea is used to display the password of the account.</a:t>
            </a:r>
            <a:endParaRPr lang="en-US" sz="1800" b="1" dirty="0">
              <a:solidFill>
                <a:schemeClr val="bg1"/>
              </a:solidFill>
              <a:latin typeface="+mj-lt"/>
            </a:endParaRPr>
          </a:p>
        </p:txBody>
      </p:sp>
    </p:spTree>
    <p:extLst>
      <p:ext uri="{BB962C8B-B14F-4D97-AF65-F5344CB8AC3E}">
        <p14:creationId xmlns:p14="http://schemas.microsoft.com/office/powerpoint/2010/main" val="35950991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anim calcmode="lin" valueType="num">
                                      <p:cBhvr>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0"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barn(inVertical)">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barn(inVertical)">
                                      <p:cBhvr>
                                        <p:cTn id="3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FBC404-571F-0502-69EB-0C5ABAB8CD5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464F66-8612-7DD5-6B7F-16EBC01D4413}"/>
              </a:ext>
            </a:extLst>
          </p:cNvPr>
          <p:cNvSpPr>
            <a:spLocks noGrp="1"/>
          </p:cNvSpPr>
          <p:nvPr>
            <p:ph type="title"/>
          </p:nvPr>
        </p:nvSpPr>
        <p:spPr>
          <a:xfrm>
            <a:off x="369393" y="286603"/>
            <a:ext cx="11463306" cy="1450757"/>
          </a:xfrm>
          <a:ln>
            <a:solidFill>
              <a:schemeClr val="bg1"/>
            </a:solidFill>
          </a:ln>
        </p:spPr>
        <p:txBody>
          <a:bodyPr/>
          <a:lstStyle/>
          <a:p>
            <a:pPr algn="ctr"/>
            <a:r>
              <a:rPr lang="en-US" dirty="0">
                <a:solidFill>
                  <a:schemeClr val="bg1"/>
                </a:solidFill>
              </a:rPr>
              <a:t>Result of Notes</a:t>
            </a:r>
          </a:p>
        </p:txBody>
      </p:sp>
      <p:sp>
        <p:nvSpPr>
          <p:cNvPr id="3" name="Content Placeholder 2">
            <a:extLst>
              <a:ext uri="{FF2B5EF4-FFF2-40B4-BE49-F238E27FC236}">
                <a16:creationId xmlns:a16="http://schemas.microsoft.com/office/drawing/2014/main" id="{20013F45-E6FB-2A80-9F6E-D5AB27F5B53D}"/>
              </a:ext>
            </a:extLst>
          </p:cNvPr>
          <p:cNvSpPr>
            <a:spLocks noGrp="1"/>
          </p:cNvSpPr>
          <p:nvPr>
            <p:ph sz="half" idx="1"/>
          </p:nvPr>
        </p:nvSpPr>
        <p:spPr>
          <a:xfrm>
            <a:off x="369393" y="2120900"/>
            <a:ext cx="5609533" cy="4450497"/>
          </a:xfrm>
          <a:ln>
            <a:solidFill>
              <a:schemeClr val="bg1"/>
            </a:solidFill>
          </a:ln>
        </p:spPr>
        <p:txBody>
          <a:bodyPr>
            <a:normAutofit/>
          </a:bodyPr>
          <a:lstStyle/>
          <a:p>
            <a:pPr algn="ctr"/>
            <a:r>
              <a:rPr lang="en-US" b="1" dirty="0">
                <a:solidFill>
                  <a:schemeClr val="accent1"/>
                </a:solidFill>
                <a:latin typeface="Arial Black" panose="020B0A04020102020204" pitchFamily="34" charset="0"/>
                <a:ea typeface="Malgun Gothic" panose="020B0503020000020004" pitchFamily="34" charset="-127"/>
              </a:rPr>
              <a:t>Entering the Notes</a:t>
            </a:r>
          </a:p>
          <a:p>
            <a:endParaRPr lang="en-US" b="1" dirty="0">
              <a:solidFill>
                <a:schemeClr val="bg1"/>
              </a:solidFill>
              <a:latin typeface="Malgun Gothic" panose="020B0503020000020004" pitchFamily="34" charset="-127"/>
              <a:ea typeface="Malgun Gothic" panose="020B0503020000020004" pitchFamily="34" charset="-127"/>
            </a:endParaRPr>
          </a:p>
        </p:txBody>
      </p:sp>
      <p:sp>
        <p:nvSpPr>
          <p:cNvPr id="4" name="Content Placeholder 3">
            <a:extLst>
              <a:ext uri="{FF2B5EF4-FFF2-40B4-BE49-F238E27FC236}">
                <a16:creationId xmlns:a16="http://schemas.microsoft.com/office/drawing/2014/main" id="{9FF3D466-FE27-B16F-6111-14CCCBA428F5}"/>
              </a:ext>
            </a:extLst>
          </p:cNvPr>
          <p:cNvSpPr>
            <a:spLocks noGrp="1"/>
          </p:cNvSpPr>
          <p:nvPr>
            <p:ph sz="half" idx="2"/>
          </p:nvPr>
        </p:nvSpPr>
        <p:spPr>
          <a:xfrm>
            <a:off x="6213075" y="2120900"/>
            <a:ext cx="5670491" cy="4450496"/>
          </a:xfrm>
          <a:ln>
            <a:solidFill>
              <a:schemeClr val="bg1"/>
            </a:solidFill>
          </a:ln>
        </p:spPr>
        <p:txBody>
          <a:bodyPr>
            <a:normAutofit/>
          </a:bodyPr>
          <a:lstStyle/>
          <a:p>
            <a:pPr algn="ctr"/>
            <a:r>
              <a:rPr lang="en-US" b="1" dirty="0">
                <a:solidFill>
                  <a:schemeClr val="accent1"/>
                </a:solidFill>
                <a:latin typeface="Arial Black" panose="020B0A04020102020204" pitchFamily="34" charset="0"/>
                <a:ea typeface="Malgun Gothic" panose="020B0503020000020004" pitchFamily="34" charset="-127"/>
              </a:rPr>
              <a:t>Displaying the Notes</a:t>
            </a:r>
          </a:p>
          <a:p>
            <a:endParaRPr lang="en-US" b="1" dirty="0">
              <a:solidFill>
                <a:schemeClr val="bg1"/>
              </a:solidFill>
              <a:latin typeface="Malgun Gothic" panose="020B0503020000020004" pitchFamily="34" charset="-127"/>
              <a:ea typeface="Malgun Gothic" panose="020B0503020000020004" pitchFamily="34" charset="-127"/>
            </a:endParaRPr>
          </a:p>
        </p:txBody>
      </p:sp>
      <p:pic>
        <p:nvPicPr>
          <p:cNvPr id="7" name="Picture 6">
            <a:extLst>
              <a:ext uri="{FF2B5EF4-FFF2-40B4-BE49-F238E27FC236}">
                <a16:creationId xmlns:a16="http://schemas.microsoft.com/office/drawing/2014/main" id="{7A74C4E5-588D-BCFF-CB79-B4775CBE436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793926" y="2581887"/>
            <a:ext cx="3011404" cy="3718361"/>
          </a:xfrm>
          <a:prstGeom prst="rect">
            <a:avLst/>
          </a:prstGeom>
          <a:ln>
            <a:solidFill>
              <a:schemeClr val="bg1"/>
            </a:solidFill>
          </a:ln>
        </p:spPr>
      </p:pic>
      <p:pic>
        <p:nvPicPr>
          <p:cNvPr id="11" name="Picture 10">
            <a:extLst>
              <a:ext uri="{FF2B5EF4-FFF2-40B4-BE49-F238E27FC236}">
                <a16:creationId xmlns:a16="http://schemas.microsoft.com/office/drawing/2014/main" id="{D4F5CB20-09E4-51D7-728B-A3E82D50730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7926903" y="2581887"/>
            <a:ext cx="2560320" cy="3825219"/>
          </a:xfrm>
          <a:prstGeom prst="rect">
            <a:avLst/>
          </a:prstGeom>
          <a:ln>
            <a:solidFill>
              <a:schemeClr val="bg1"/>
            </a:solidFill>
          </a:ln>
        </p:spPr>
      </p:pic>
    </p:spTree>
    <p:extLst>
      <p:ext uri="{BB962C8B-B14F-4D97-AF65-F5344CB8AC3E}">
        <p14:creationId xmlns:p14="http://schemas.microsoft.com/office/powerpoint/2010/main" val="3389043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anim calcmode="lin" valueType="num">
                                      <p:cBhvr>
                                        <p:cTn id="1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heel(1)">
                                      <p:cBhvr>
                                        <p:cTn id="25" dur="2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heel(1)">
                                      <p:cBhvr>
                                        <p:cTn id="3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B13F15-EE6C-EACB-EF57-551A0E74DCC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C7BA1B-9762-E889-5F8B-0A04A3AED069}"/>
              </a:ext>
            </a:extLst>
          </p:cNvPr>
          <p:cNvSpPr>
            <a:spLocks noGrp="1"/>
          </p:cNvSpPr>
          <p:nvPr>
            <p:ph type="title"/>
          </p:nvPr>
        </p:nvSpPr>
        <p:spPr>
          <a:xfrm>
            <a:off x="345170" y="286603"/>
            <a:ext cx="11481473" cy="1450757"/>
          </a:xfrm>
          <a:ln>
            <a:solidFill>
              <a:schemeClr val="bg1"/>
            </a:solidFill>
          </a:ln>
        </p:spPr>
        <p:txBody>
          <a:bodyPr/>
          <a:lstStyle/>
          <a:p>
            <a:pPr algn="ctr"/>
            <a:r>
              <a:rPr lang="en-US" dirty="0">
                <a:solidFill>
                  <a:schemeClr val="bg1"/>
                </a:solidFill>
              </a:rPr>
              <a:t>Result of Password</a:t>
            </a:r>
          </a:p>
        </p:txBody>
      </p:sp>
      <p:sp>
        <p:nvSpPr>
          <p:cNvPr id="3" name="Content Placeholder 2">
            <a:extLst>
              <a:ext uri="{FF2B5EF4-FFF2-40B4-BE49-F238E27FC236}">
                <a16:creationId xmlns:a16="http://schemas.microsoft.com/office/drawing/2014/main" id="{A2C9852F-07BD-1178-148F-6D49ABF52682}"/>
              </a:ext>
            </a:extLst>
          </p:cNvPr>
          <p:cNvSpPr>
            <a:spLocks noGrp="1"/>
          </p:cNvSpPr>
          <p:nvPr>
            <p:ph sz="half" idx="1"/>
          </p:nvPr>
        </p:nvSpPr>
        <p:spPr>
          <a:xfrm>
            <a:off x="345170" y="2120900"/>
            <a:ext cx="5649900" cy="4092175"/>
          </a:xfrm>
          <a:ln>
            <a:solidFill>
              <a:schemeClr val="bg1"/>
            </a:solidFill>
          </a:ln>
        </p:spPr>
        <p:txBody>
          <a:bodyPr>
            <a:normAutofit/>
          </a:bodyPr>
          <a:lstStyle/>
          <a:p>
            <a:pPr algn="ctr"/>
            <a:r>
              <a:rPr lang="en-US" sz="2000" dirty="0">
                <a:solidFill>
                  <a:schemeClr val="accent1"/>
                </a:solidFill>
                <a:latin typeface="Arial Black" panose="020B0A04020102020204" pitchFamily="34" charset="0"/>
              </a:rPr>
              <a:t>Entering the Username and Password</a:t>
            </a:r>
          </a:p>
          <a:p>
            <a:pPr marL="0" indent="0">
              <a:buNone/>
            </a:pPr>
            <a:endParaRPr lang="en-US" b="1" dirty="0">
              <a:solidFill>
                <a:schemeClr val="bg1"/>
              </a:solidFill>
              <a:latin typeface="Malgun Gothic" panose="020B0503020000020004" pitchFamily="34" charset="-127"/>
              <a:ea typeface="Malgun Gothic" panose="020B0503020000020004" pitchFamily="34" charset="-127"/>
            </a:endParaRPr>
          </a:p>
        </p:txBody>
      </p:sp>
      <p:sp>
        <p:nvSpPr>
          <p:cNvPr id="4" name="Content Placeholder 3">
            <a:extLst>
              <a:ext uri="{FF2B5EF4-FFF2-40B4-BE49-F238E27FC236}">
                <a16:creationId xmlns:a16="http://schemas.microsoft.com/office/drawing/2014/main" id="{72BC9B0A-0B12-F129-24C6-884480EEE955}"/>
              </a:ext>
            </a:extLst>
          </p:cNvPr>
          <p:cNvSpPr>
            <a:spLocks noGrp="1"/>
          </p:cNvSpPr>
          <p:nvPr>
            <p:ph sz="half" idx="2"/>
          </p:nvPr>
        </p:nvSpPr>
        <p:spPr>
          <a:xfrm>
            <a:off x="6176743" y="2120899"/>
            <a:ext cx="5649900" cy="4092175"/>
          </a:xfrm>
          <a:ln>
            <a:solidFill>
              <a:schemeClr val="bg1"/>
            </a:solidFill>
          </a:ln>
        </p:spPr>
        <p:txBody>
          <a:bodyPr>
            <a:normAutofit/>
          </a:bodyPr>
          <a:lstStyle/>
          <a:p>
            <a:pPr algn="ctr"/>
            <a:r>
              <a:rPr lang="en-US" sz="2000" dirty="0">
                <a:solidFill>
                  <a:schemeClr val="accent1"/>
                </a:solidFill>
                <a:latin typeface="Arial Black" panose="020B0A04020102020204" pitchFamily="34" charset="0"/>
              </a:rPr>
              <a:t>Displaying the Username and Password</a:t>
            </a:r>
          </a:p>
        </p:txBody>
      </p:sp>
      <p:pic>
        <p:nvPicPr>
          <p:cNvPr id="7" name="Picture 6">
            <a:extLst>
              <a:ext uri="{FF2B5EF4-FFF2-40B4-BE49-F238E27FC236}">
                <a16:creationId xmlns:a16="http://schemas.microsoft.com/office/drawing/2014/main" id="{5DA29D87-0575-CAAE-E9DD-BB8CA721C4C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2000399" y="2571845"/>
            <a:ext cx="2225286" cy="3463195"/>
          </a:xfrm>
          <a:prstGeom prst="rect">
            <a:avLst/>
          </a:prstGeom>
          <a:ln>
            <a:solidFill>
              <a:schemeClr val="bg1"/>
            </a:solidFill>
          </a:ln>
        </p:spPr>
      </p:pic>
      <p:pic>
        <p:nvPicPr>
          <p:cNvPr id="11" name="Picture 10">
            <a:extLst>
              <a:ext uri="{FF2B5EF4-FFF2-40B4-BE49-F238E27FC236}">
                <a16:creationId xmlns:a16="http://schemas.microsoft.com/office/drawing/2014/main" id="{96936E40-203A-929A-4B4E-8D6802BD5E5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7730699" y="2495189"/>
            <a:ext cx="2308782" cy="3581670"/>
          </a:xfrm>
          <a:prstGeom prst="rect">
            <a:avLst/>
          </a:prstGeom>
          <a:ln>
            <a:solidFill>
              <a:schemeClr val="bg1"/>
            </a:solidFill>
          </a:ln>
        </p:spPr>
      </p:pic>
    </p:spTree>
    <p:extLst>
      <p:ext uri="{BB962C8B-B14F-4D97-AF65-F5344CB8AC3E}">
        <p14:creationId xmlns:p14="http://schemas.microsoft.com/office/powerpoint/2010/main" val="30511469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additive="base">
                                        <p:cTn id="1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bg/>
                                          </p:spTgt>
                                        </p:tgtEl>
                                        <p:attrNameLst>
                                          <p:attrName>style.visibility</p:attrName>
                                        </p:attrNameLst>
                                      </p:cBhvr>
                                      <p:to>
                                        <p:strVal val="visible"/>
                                      </p:to>
                                    </p:set>
                                    <p:animEffect transition="in" filter="fade">
                                      <p:cBhvr>
                                        <p:cTn id="24" dur="500"/>
                                        <p:tgtEl>
                                          <p:spTgt spid="4">
                                            <p:bg/>
                                          </p:spTgt>
                                        </p:tgtEl>
                                      </p:cBhvr>
                                    </p:animEffect>
                                    <p:anim calcmode="lin" valueType="num">
                                      <p:cBhvr>
                                        <p:cTn id="25" dur="500" fill="hold"/>
                                        <p:tgtEl>
                                          <p:spTgt spid="4">
                                            <p:bg/>
                                          </p:spTgt>
                                        </p:tgtEl>
                                        <p:attrNameLst>
                                          <p:attrName>ppt_x</p:attrName>
                                        </p:attrNameLst>
                                      </p:cBhvr>
                                      <p:tavLst>
                                        <p:tav tm="0">
                                          <p:val>
                                            <p:strVal val="#ppt_x"/>
                                          </p:val>
                                        </p:tav>
                                        <p:tav tm="100000">
                                          <p:val>
                                            <p:strVal val="#ppt_x"/>
                                          </p:val>
                                        </p:tav>
                                      </p:tavLst>
                                    </p:anim>
                                    <p:anim calcmode="lin" valueType="num">
                                      <p:cBhvr>
                                        <p:cTn id="26" dur="5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anim calcmode="lin" valueType="num">
                                      <p:cBhvr>
                                        <p:cTn id="3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heel(1)">
                                      <p:cBhvr>
                                        <p:cTn id="38" dur="2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heel(1)">
                                      <p:cBhvr>
                                        <p:cTn id="4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P spid="4"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64C19-DBDF-9D0C-D0F8-6788E273D63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2192000" cy="6860583"/>
          </a:xfrm>
          <a:prstGeom prst="rect">
            <a:avLst/>
          </a:prstGeom>
        </p:spPr>
      </p:pic>
      <p:sp>
        <p:nvSpPr>
          <p:cNvPr id="2" name="Title 1">
            <a:extLst>
              <a:ext uri="{FF2B5EF4-FFF2-40B4-BE49-F238E27FC236}">
                <a16:creationId xmlns:a16="http://schemas.microsoft.com/office/drawing/2014/main" id="{DEE2609E-7679-E07E-ED72-8E95E0C09B65}"/>
              </a:ext>
            </a:extLst>
          </p:cNvPr>
          <p:cNvSpPr>
            <a:spLocks noGrp="1"/>
          </p:cNvSpPr>
          <p:nvPr>
            <p:ph type="title"/>
          </p:nvPr>
        </p:nvSpPr>
        <p:spPr>
          <a:xfrm>
            <a:off x="442061" y="286603"/>
            <a:ext cx="11408805" cy="1450757"/>
          </a:xfrm>
          <a:ln>
            <a:solidFill>
              <a:schemeClr val="bg1"/>
            </a:solidFill>
          </a:ln>
        </p:spPr>
        <p:txBody>
          <a:bodyPr/>
          <a:lstStyle/>
          <a:p>
            <a:pPr algn="ctr"/>
            <a:r>
              <a:rPr lang="en-US" b="1" dirty="0">
                <a:solidFill>
                  <a:schemeClr val="bg1"/>
                </a:solidFill>
              </a:rPr>
              <a:t>Discussion</a:t>
            </a:r>
          </a:p>
        </p:txBody>
      </p:sp>
      <p:sp>
        <p:nvSpPr>
          <p:cNvPr id="3" name="Content Placeholder 2">
            <a:extLst>
              <a:ext uri="{FF2B5EF4-FFF2-40B4-BE49-F238E27FC236}">
                <a16:creationId xmlns:a16="http://schemas.microsoft.com/office/drawing/2014/main" id="{B4702BAB-EFB4-9466-6B11-52C93D8E58A4}"/>
              </a:ext>
            </a:extLst>
          </p:cNvPr>
          <p:cNvSpPr>
            <a:spLocks noGrp="1"/>
          </p:cNvSpPr>
          <p:nvPr>
            <p:ph idx="1"/>
          </p:nvPr>
        </p:nvSpPr>
        <p:spPr>
          <a:xfrm>
            <a:off x="442061" y="2108201"/>
            <a:ext cx="11408805" cy="4086708"/>
          </a:xfrm>
          <a:ln>
            <a:solidFill>
              <a:schemeClr val="bg1"/>
            </a:solidFill>
          </a:ln>
        </p:spPr>
        <p:txBody>
          <a:bodyPr>
            <a:normAutofit/>
          </a:bodyPr>
          <a:lstStyle/>
          <a:p>
            <a:r>
              <a:rPr lang="en-US" sz="2400" b="1" dirty="0">
                <a:solidFill>
                  <a:schemeClr val="accent1"/>
                </a:solidFill>
                <a:latin typeface="+mj-lt"/>
              </a:rPr>
              <a:t>Java is an excellent language for developing applications, including Notes and Password managers. It offers a number of advantages, such as a </a:t>
            </a:r>
            <a:r>
              <a:rPr lang="en-US" sz="2400" b="1" dirty="0">
                <a:solidFill>
                  <a:schemeClr val="bg1"/>
                </a:solidFill>
                <a:latin typeface="+mj-lt"/>
              </a:rPr>
              <a:t>large library of components and packages, the ability to create custom user interfaces, and excellent security</a:t>
            </a:r>
            <a:r>
              <a:rPr lang="en-US" sz="2400" b="1" dirty="0">
                <a:solidFill>
                  <a:schemeClr val="accent1"/>
                </a:solidFill>
                <a:latin typeface="+mj-lt"/>
              </a:rPr>
              <a:t>. It should be easy to use, secure, and should be able to store both the passwords and the associated usernames. It should also provide users with the ability to access their passwords from multiple devices. Java provides a high level of security by encrypting data and using digital signatures. </a:t>
            </a:r>
          </a:p>
        </p:txBody>
      </p:sp>
    </p:spTree>
    <p:extLst>
      <p:ext uri="{BB962C8B-B14F-4D97-AF65-F5344CB8AC3E}">
        <p14:creationId xmlns:p14="http://schemas.microsoft.com/office/powerpoint/2010/main" val="14268845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{C4A4CEE1-CC7F-40AE-8E23-22AD0D6063F3}tf22712842_win32</Template>
  <TotalTime>1314</TotalTime>
  <Words>1270</Words>
  <Application>Microsoft Office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Malgun Gothic</vt:lpstr>
      <vt:lpstr>Arial Black</vt:lpstr>
      <vt:lpstr>Bahnschrift SemiBold</vt:lpstr>
      <vt:lpstr>Bookman Old Style</vt:lpstr>
      <vt:lpstr>Calibri</vt:lpstr>
      <vt:lpstr>Franklin Gothic Book</vt:lpstr>
      <vt:lpstr>Impact</vt:lpstr>
      <vt:lpstr>Times New Roman</vt:lpstr>
      <vt:lpstr>1_RetrospectVTI</vt:lpstr>
      <vt:lpstr>Notes and Password Manager</vt:lpstr>
      <vt:lpstr>Problem Statement </vt:lpstr>
      <vt:lpstr>INTRODUCTION</vt:lpstr>
      <vt:lpstr>Methodology</vt:lpstr>
      <vt:lpstr>Code Explanation</vt:lpstr>
      <vt:lpstr>Notes And Password Function Explanation</vt:lpstr>
      <vt:lpstr>Result of Notes</vt:lpstr>
      <vt:lpstr>Result of Password</vt:lpstr>
      <vt:lpstr>Discussion</vt:lpstr>
      <vt:lpstr>Conclusion &amp; Future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and Password Manager</dc:title>
  <dc:creator>Adarsh</dc:creator>
  <cp:lastModifiedBy>Adarsh</cp:lastModifiedBy>
  <cp:revision>6</cp:revision>
  <dcterms:created xsi:type="dcterms:W3CDTF">2023-01-22T17:42:59Z</dcterms:created>
  <dcterms:modified xsi:type="dcterms:W3CDTF">2023-01-28T07:44:30Z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